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72" r:id="rId16"/>
    <p:sldId id="274" r:id="rId17"/>
    <p:sldId id="283" r:id="rId18"/>
    <p:sldId id="279" r:id="rId19"/>
    <p:sldId id="280" r:id="rId20"/>
    <p:sldId id="281" r:id="rId21"/>
    <p:sldId id="282" r:id="rId22"/>
  </p:sldIdLst>
  <p:sldSz cx="9144000" cy="5143500" type="screen16x9"/>
  <p:notesSz cx="6858000" cy="9144000"/>
  <p:embeddedFontLst>
    <p:embeddedFont>
      <p:font typeface="Anaheim" panose="020B0604020202020204" charset="0"/>
      <p:regular r:id="rId24"/>
      <p:bold r:id="rId25"/>
    </p:embeddedFont>
    <p:embeddedFont>
      <p:font typeface="Montserrat" panose="00000500000000000000" pitchFamily="2" charset="0"/>
      <p:regular r:id="rId26"/>
      <p:bold r:id="rId27"/>
      <p:italic r:id="rId28"/>
      <p:boldItalic r:id="rId29"/>
    </p:embeddedFont>
    <p:embeddedFont>
      <p:font typeface="Montserrat ExtraBold" panose="00000900000000000000" pitchFamily="2" charset="0"/>
      <p:bold r:id="rId30"/>
      <p:boldItalic r:id="rId31"/>
    </p:embeddedFont>
    <p:embeddedFont>
      <p:font typeface="Montserrat Medium" panose="00000600000000000000" pitchFamily="2" charset="0"/>
      <p:regular r:id="rId32"/>
      <p:bold r:id="rId33"/>
      <p:italic r:id="rId34"/>
      <p:boldItalic r:id="rId35"/>
    </p:embeddedFont>
    <p:embeddedFont>
      <p:font typeface="Montserrat SemiBold" panose="00000700000000000000" pitchFamily="2" charset="0"/>
      <p:regular r:id="rId36"/>
      <p:bold r:id="rId37"/>
      <p:italic r:id="rId38"/>
      <p:boldItalic r:id="rId39"/>
    </p:embeddedFont>
    <p:embeddedFont>
      <p:font typeface="Nunito Light" pitchFamily="2" charset="0"/>
      <p:regular r:id="rId40"/>
      <p:italic r:id="rId41"/>
    </p:embeddedFont>
    <p:embeddedFont>
      <p:font typeface="Poppins" panose="00000500000000000000" pitchFamily="2" charset="0"/>
      <p:regular r:id="rId42"/>
      <p:bold r:id="rId43"/>
      <p:italic r:id="rId44"/>
      <p:boldItalic r:id="rId45"/>
    </p:embeddedFont>
    <p:embeddedFont>
      <p:font typeface="PT Sans" panose="020B05030202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FFA476-8D80-4379-A536-8F62608C88D3}">
  <a:tblStyle styleId="{21FFA476-8D80-4379-A536-8F62608C88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28522d2e1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28522d2e1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28522d2e1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328522d2e1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a:extLst>
            <a:ext uri="{FF2B5EF4-FFF2-40B4-BE49-F238E27FC236}">
              <a16:creationId xmlns:a16="http://schemas.microsoft.com/office/drawing/2014/main" id="{DC4057A8-CB28-280F-6D93-C354D0526761}"/>
            </a:ext>
          </a:extLst>
        </p:cNvPr>
        <p:cNvGrpSpPr/>
        <p:nvPr/>
      </p:nvGrpSpPr>
      <p:grpSpPr>
        <a:xfrm>
          <a:off x="0" y="0"/>
          <a:ext cx="0" cy="0"/>
          <a:chOff x="0" y="0"/>
          <a:chExt cx="0" cy="0"/>
        </a:xfrm>
      </p:grpSpPr>
      <p:sp>
        <p:nvSpPr>
          <p:cNvPr id="388" name="Google Shape;388;g54dda1946d_4_2730:notes">
            <a:extLst>
              <a:ext uri="{FF2B5EF4-FFF2-40B4-BE49-F238E27FC236}">
                <a16:creationId xmlns:a16="http://schemas.microsoft.com/office/drawing/2014/main" id="{0D5FAF53-D395-C03E-76FE-EA98564438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4dda1946d_4_2730:notes">
            <a:extLst>
              <a:ext uri="{FF2B5EF4-FFF2-40B4-BE49-F238E27FC236}">
                <a16:creationId xmlns:a16="http://schemas.microsoft.com/office/drawing/2014/main" id="{855D57EF-1953-A636-DFB5-0D0C904C06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240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28522d2e10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28522d2e1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bit.ly/3A1uf1Q"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bit.ly/2TtBDfr" TargetMode="External"/><Relationship Id="rId10" Type="http://schemas.openxmlformats.org/officeDocument/2006/relationships/image" Target="../media/image6.png"/><Relationship Id="rId4" Type="http://schemas.openxmlformats.org/officeDocument/2006/relationships/hyperlink" Target="http://bit.ly/2TyoMsr" TargetMode="External"/><Relationship Id="rId9"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a:spLocks noGrp="1"/>
          </p:cNvSpPr>
          <p:nvPr>
            <p:ph type="ctrTitle"/>
          </p:nvPr>
        </p:nvSpPr>
        <p:spPr>
          <a:xfrm>
            <a:off x="972300" y="1482800"/>
            <a:ext cx="7199400" cy="1477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72300" y="3239202"/>
            <a:ext cx="7199400" cy="421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89" name="Google Shape;89;p11"/>
          <p:cNvSpPr txBox="1">
            <a:spLocks noGrp="1"/>
          </p:cNvSpPr>
          <p:nvPr>
            <p:ph type="title" hasCustomPrompt="1"/>
          </p:nvPr>
        </p:nvSpPr>
        <p:spPr>
          <a:xfrm>
            <a:off x="2476500" y="1872450"/>
            <a:ext cx="4191000" cy="10437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2476500" y="2839950"/>
            <a:ext cx="41910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91" name="Google Shape;91;p11"/>
          <p:cNvPicPr preferRelativeResize="0"/>
          <p:nvPr/>
        </p:nvPicPr>
        <p:blipFill>
          <a:blip r:embed="rId3">
            <a:alphaModFix/>
          </a:blip>
          <a:stretch>
            <a:fillRect/>
          </a:stretch>
        </p:blipFill>
        <p:spPr>
          <a:xfrm rot="5400000">
            <a:off x="-170784" y="263618"/>
            <a:ext cx="1768000" cy="1350575"/>
          </a:xfrm>
          <a:prstGeom prst="rect">
            <a:avLst/>
          </a:prstGeom>
          <a:noFill/>
          <a:ln>
            <a:noFill/>
          </a:ln>
        </p:spPr>
      </p:pic>
      <p:grpSp>
        <p:nvGrpSpPr>
          <p:cNvPr id="92" name="Google Shape;92;p11"/>
          <p:cNvGrpSpPr/>
          <p:nvPr/>
        </p:nvGrpSpPr>
        <p:grpSpPr>
          <a:xfrm flipH="1">
            <a:off x="0" y="0"/>
            <a:ext cx="9144000" cy="5158300"/>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5031" y="0"/>
            <a:ext cx="9149031" cy="5153900"/>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13"/>
          <p:cNvSpPr txBox="1">
            <a:spLocks noGrp="1"/>
          </p:cNvSpPr>
          <p:nvPr>
            <p:ph type="title" idx="2" hasCustomPrompt="1"/>
          </p:nvPr>
        </p:nvSpPr>
        <p:spPr>
          <a:xfrm>
            <a:off x="37592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3" hasCustomPrompt="1"/>
          </p:nvPr>
        </p:nvSpPr>
        <p:spPr>
          <a:xfrm>
            <a:off x="4690005" y="1699096"/>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4" hasCustomPrompt="1"/>
          </p:nvPr>
        </p:nvSpPr>
        <p:spPr>
          <a:xfrm>
            <a:off x="37591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5" hasCustomPrompt="1"/>
          </p:nvPr>
        </p:nvSpPr>
        <p:spPr>
          <a:xfrm>
            <a:off x="4689993" y="2781754"/>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6" hasCustomPrompt="1"/>
          </p:nvPr>
        </p:nvSpPr>
        <p:spPr>
          <a:xfrm>
            <a:off x="37592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7" hasCustomPrompt="1"/>
          </p:nvPr>
        </p:nvSpPr>
        <p:spPr>
          <a:xfrm>
            <a:off x="4690007" y="3864413"/>
            <a:ext cx="694800" cy="694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1"/>
          </p:nvPr>
        </p:nvSpPr>
        <p:spPr>
          <a:xfrm>
            <a:off x="1280600" y="1699100"/>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3" name="Google Shape;113;p13"/>
          <p:cNvSpPr txBox="1">
            <a:spLocks noGrp="1"/>
          </p:cNvSpPr>
          <p:nvPr>
            <p:ph type="subTitle" idx="8"/>
          </p:nvPr>
        </p:nvSpPr>
        <p:spPr>
          <a:xfrm>
            <a:off x="1280600" y="2781762"/>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4" name="Google Shape;114;p13"/>
          <p:cNvSpPr txBox="1">
            <a:spLocks noGrp="1"/>
          </p:cNvSpPr>
          <p:nvPr>
            <p:ph type="subTitle" idx="9"/>
          </p:nvPr>
        </p:nvSpPr>
        <p:spPr>
          <a:xfrm>
            <a:off x="1280600" y="3864423"/>
            <a:ext cx="2288100" cy="69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5" name="Google Shape;115;p13"/>
          <p:cNvSpPr txBox="1">
            <a:spLocks noGrp="1"/>
          </p:cNvSpPr>
          <p:nvPr>
            <p:ph type="subTitle" idx="13"/>
          </p:nvPr>
        </p:nvSpPr>
        <p:spPr>
          <a:xfrm>
            <a:off x="5575300" y="1699096"/>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6" name="Google Shape;116;p13"/>
          <p:cNvSpPr txBox="1">
            <a:spLocks noGrp="1"/>
          </p:cNvSpPr>
          <p:nvPr>
            <p:ph type="subTitle" idx="14"/>
          </p:nvPr>
        </p:nvSpPr>
        <p:spPr>
          <a:xfrm>
            <a:off x="5575300" y="2781754"/>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117" name="Google Shape;117;p13"/>
          <p:cNvSpPr txBox="1">
            <a:spLocks noGrp="1"/>
          </p:cNvSpPr>
          <p:nvPr>
            <p:ph type="subTitle" idx="15"/>
          </p:nvPr>
        </p:nvSpPr>
        <p:spPr>
          <a:xfrm>
            <a:off x="5575300" y="3864413"/>
            <a:ext cx="2288100" cy="6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grpSp>
        <p:nvGrpSpPr>
          <p:cNvPr id="118" name="Google Shape;118;p13"/>
          <p:cNvGrpSpPr/>
          <p:nvPr/>
        </p:nvGrpSpPr>
        <p:grpSpPr>
          <a:xfrm flipH="1">
            <a:off x="2620475" y="0"/>
            <a:ext cx="6523526"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26" name="Google Shape;126;p14"/>
          <p:cNvSpPr txBox="1">
            <a:spLocks noGrp="1"/>
          </p:cNvSpPr>
          <p:nvPr>
            <p:ph type="title"/>
          </p:nvPr>
        </p:nvSpPr>
        <p:spPr>
          <a:xfrm>
            <a:off x="3835425" y="801507"/>
            <a:ext cx="40893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4"/>
          <p:cNvSpPr txBox="1">
            <a:spLocks noGrp="1"/>
          </p:cNvSpPr>
          <p:nvPr>
            <p:ph type="subTitle" idx="1"/>
          </p:nvPr>
        </p:nvSpPr>
        <p:spPr>
          <a:xfrm>
            <a:off x="3835425" y="1898175"/>
            <a:ext cx="40893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pic>
        <p:nvPicPr>
          <p:cNvPr id="128" name="Google Shape;128;p14"/>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130" name="Google Shape;130;p14"/>
          <p:cNvGrpSpPr/>
          <p:nvPr/>
        </p:nvGrpSpPr>
        <p:grpSpPr>
          <a:xfrm>
            <a:off x="3881699" y="4752250"/>
            <a:ext cx="5260526" cy="388025"/>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35" name="Google Shape;135;p15"/>
          <p:cNvSpPr txBox="1">
            <a:spLocks noGrp="1"/>
          </p:cNvSpPr>
          <p:nvPr>
            <p:ph type="title"/>
          </p:nvPr>
        </p:nvSpPr>
        <p:spPr>
          <a:xfrm>
            <a:off x="6001375" y="539500"/>
            <a:ext cx="2429400" cy="1078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5"/>
          <p:cNvSpPr txBox="1">
            <a:spLocks noGrp="1"/>
          </p:cNvSpPr>
          <p:nvPr>
            <p:ph type="subTitle" idx="1"/>
          </p:nvPr>
        </p:nvSpPr>
        <p:spPr>
          <a:xfrm>
            <a:off x="6001375" y="1515400"/>
            <a:ext cx="24294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15"/>
          <p:cNvSpPr>
            <a:spLocks noGrp="1"/>
          </p:cNvSpPr>
          <p:nvPr>
            <p:ph type="pic" idx="2"/>
          </p:nvPr>
        </p:nvSpPr>
        <p:spPr>
          <a:xfrm>
            <a:off x="713225" y="539500"/>
            <a:ext cx="2801100" cy="4064700"/>
          </a:xfrm>
          <a:prstGeom prst="round2DiagRect">
            <a:avLst>
              <a:gd name="adj1" fmla="val 16667"/>
              <a:gd name="adj2" fmla="val 0"/>
            </a:avLst>
          </a:prstGeom>
          <a:noFill/>
          <a:ln>
            <a:noFill/>
          </a:ln>
        </p:spPr>
      </p:sp>
      <p:sp>
        <p:nvSpPr>
          <p:cNvPr id="138" name="Google Shape;138;p15"/>
          <p:cNvSpPr>
            <a:spLocks noGrp="1"/>
          </p:cNvSpPr>
          <p:nvPr>
            <p:ph type="pic" idx="3"/>
          </p:nvPr>
        </p:nvSpPr>
        <p:spPr>
          <a:xfrm>
            <a:off x="3595575" y="539500"/>
            <a:ext cx="2191200" cy="2328300"/>
          </a:xfrm>
          <a:prstGeom prst="round2DiagRect">
            <a:avLst>
              <a:gd name="adj1" fmla="val 16667"/>
              <a:gd name="adj2" fmla="val 0"/>
            </a:avLst>
          </a:prstGeom>
          <a:noFill/>
          <a:ln>
            <a:noFill/>
          </a:ln>
        </p:spPr>
      </p:sp>
      <p:sp>
        <p:nvSpPr>
          <p:cNvPr id="139" name="Google Shape;139;p15"/>
          <p:cNvSpPr>
            <a:spLocks noGrp="1"/>
          </p:cNvSpPr>
          <p:nvPr>
            <p:ph type="pic" idx="4"/>
          </p:nvPr>
        </p:nvSpPr>
        <p:spPr>
          <a:xfrm>
            <a:off x="3595575" y="2953775"/>
            <a:ext cx="4835100" cy="1650300"/>
          </a:xfrm>
          <a:prstGeom prst="round2DiagRect">
            <a:avLst>
              <a:gd name="adj1" fmla="val 16667"/>
              <a:gd name="adj2" fmla="val 0"/>
            </a:avLst>
          </a:prstGeom>
          <a:noFill/>
          <a:ln>
            <a:noFill/>
          </a:ln>
        </p:spPr>
      </p:sp>
      <p:pic>
        <p:nvPicPr>
          <p:cNvPr id="140" name="Google Shape;140;p15"/>
          <p:cNvPicPr preferRelativeResize="0"/>
          <p:nvPr/>
        </p:nvPicPr>
        <p:blipFill rotWithShape="1">
          <a:blip r:embed="rId3">
            <a:alphaModFix/>
          </a:blip>
          <a:srcRect l="73637" t="129" b="129"/>
          <a:stretch/>
        </p:blipFill>
        <p:spPr>
          <a:xfrm>
            <a:off x="10239" y="3372450"/>
            <a:ext cx="452574" cy="1307951"/>
          </a:xfrm>
          <a:prstGeom prst="rect">
            <a:avLst/>
          </a:prstGeom>
          <a:noFill/>
          <a:ln>
            <a:noFill/>
          </a:ln>
        </p:spPr>
      </p:pic>
      <p:grpSp>
        <p:nvGrpSpPr>
          <p:cNvPr id="141" name="Google Shape;141;p15"/>
          <p:cNvGrpSpPr/>
          <p:nvPr/>
        </p:nvGrpSpPr>
        <p:grpSpPr>
          <a:xfrm>
            <a:off x="-1" y="2100"/>
            <a:ext cx="9144001" cy="5141388"/>
            <a:chOff x="-1" y="2100"/>
            <a:chExt cx="9144001" cy="5141388"/>
          </a:xfrm>
        </p:grpSpPr>
        <p:pic>
          <p:nvPicPr>
            <p:cNvPr id="142" name="Google Shape;142;p15"/>
            <p:cNvPicPr preferRelativeResize="0"/>
            <p:nvPr/>
          </p:nvPicPr>
          <p:blipFill>
            <a:blip r:embed="rId4">
              <a:alphaModFix/>
            </a:blip>
            <a:stretch>
              <a:fillRect/>
            </a:stretch>
          </p:blipFill>
          <p:spPr>
            <a:xfrm rot="5400000" flipH="1">
              <a:off x="8171225" y="2100"/>
              <a:ext cx="972775" cy="972775"/>
            </a:xfrm>
            <a:prstGeom prst="rect">
              <a:avLst/>
            </a:prstGeom>
            <a:noFill/>
            <a:ln>
              <a:noFill/>
            </a:ln>
          </p:spPr>
        </p:pic>
        <p:pic>
          <p:nvPicPr>
            <p:cNvPr id="143" name="Google Shape;143;p15"/>
            <p:cNvPicPr preferRelativeResize="0"/>
            <p:nvPr/>
          </p:nvPicPr>
          <p:blipFill>
            <a:blip r:embed="rId5">
              <a:alphaModFix/>
            </a:blip>
            <a:stretch>
              <a:fillRect/>
            </a:stretch>
          </p:blipFill>
          <p:spPr>
            <a:xfrm rot="5400000" flipH="1">
              <a:off x="-1" y="4170713"/>
              <a:ext cx="972775" cy="972775"/>
            </a:xfrm>
            <a:prstGeom prst="rect">
              <a:avLst/>
            </a:prstGeom>
            <a:noFill/>
            <a:ln>
              <a:noFill/>
            </a:ln>
          </p:spPr>
        </p:pic>
      </p:grpSp>
      <p:grpSp>
        <p:nvGrpSpPr>
          <p:cNvPr id="144" name="Google Shape;144;p15"/>
          <p:cNvGrpSpPr/>
          <p:nvPr/>
        </p:nvGrpSpPr>
        <p:grpSpPr>
          <a:xfrm>
            <a:off x="5356527" y="4752250"/>
            <a:ext cx="3785698" cy="388025"/>
            <a:chOff x="5356527" y="4752250"/>
            <a:chExt cx="3785698" cy="388025"/>
          </a:xfrm>
        </p:grpSpPr>
        <p:pic>
          <p:nvPicPr>
            <p:cNvPr id="145" name="Google Shape;145;p15"/>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46" name="Google Shape;146;p15"/>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_AND_BODY_1">
    <p:spTree>
      <p:nvGrpSpPr>
        <p:cNvPr id="1" name="Shape 147"/>
        <p:cNvGrpSpPr/>
        <p:nvPr/>
      </p:nvGrpSpPr>
      <p:grpSpPr>
        <a:xfrm>
          <a:off x="0" y="0"/>
          <a:ext cx="0" cy="0"/>
          <a:chOff x="0" y="0"/>
          <a:chExt cx="0" cy="0"/>
        </a:xfrm>
      </p:grpSpPr>
      <p:pic>
        <p:nvPicPr>
          <p:cNvPr id="148" name="Google Shape;148;p1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49" name="Google Shape;149;p16"/>
          <p:cNvSpPr txBox="1">
            <a:spLocks noGrp="1"/>
          </p:cNvSpPr>
          <p:nvPr>
            <p:ph type="title"/>
          </p:nvPr>
        </p:nvSpPr>
        <p:spPr>
          <a:xfrm>
            <a:off x="720000" y="640080"/>
            <a:ext cx="3234900" cy="111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0" name="Google Shape;150;p16"/>
          <p:cNvSpPr txBox="1">
            <a:spLocks noGrp="1"/>
          </p:cNvSpPr>
          <p:nvPr>
            <p:ph type="body" idx="1"/>
          </p:nvPr>
        </p:nvSpPr>
        <p:spPr>
          <a:xfrm>
            <a:off x="720000" y="2101875"/>
            <a:ext cx="3234900" cy="1249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53" name="Google Shape;153;p17"/>
          <p:cNvSpPr txBox="1">
            <a:spLocks noGrp="1"/>
          </p:cNvSpPr>
          <p:nvPr>
            <p:ph type="title"/>
          </p:nvPr>
        </p:nvSpPr>
        <p:spPr>
          <a:xfrm>
            <a:off x="720000" y="53849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7"/>
          <p:cNvSpPr txBox="1">
            <a:spLocks noGrp="1"/>
          </p:cNvSpPr>
          <p:nvPr>
            <p:ph type="subTitle" idx="1"/>
          </p:nvPr>
        </p:nvSpPr>
        <p:spPr>
          <a:xfrm>
            <a:off x="709750"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7"/>
          <p:cNvSpPr txBox="1">
            <a:spLocks noGrp="1"/>
          </p:cNvSpPr>
          <p:nvPr>
            <p:ph type="subTitle" idx="2"/>
          </p:nvPr>
        </p:nvSpPr>
        <p:spPr>
          <a:xfrm>
            <a:off x="3457413"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17"/>
          <p:cNvSpPr txBox="1">
            <a:spLocks noGrp="1"/>
          </p:cNvSpPr>
          <p:nvPr>
            <p:ph type="subTitle" idx="3"/>
          </p:nvPr>
        </p:nvSpPr>
        <p:spPr>
          <a:xfrm>
            <a:off x="6205076" y="2636600"/>
            <a:ext cx="22257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7"/>
          <p:cNvSpPr txBox="1">
            <a:spLocks noGrp="1"/>
          </p:cNvSpPr>
          <p:nvPr>
            <p:ph type="subTitle" idx="4"/>
          </p:nvPr>
        </p:nvSpPr>
        <p:spPr>
          <a:xfrm>
            <a:off x="709758"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58" name="Google Shape;158;p17"/>
          <p:cNvSpPr txBox="1">
            <a:spLocks noGrp="1"/>
          </p:cNvSpPr>
          <p:nvPr>
            <p:ph type="subTitle" idx="5"/>
          </p:nvPr>
        </p:nvSpPr>
        <p:spPr>
          <a:xfrm>
            <a:off x="3459159"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59" name="Google Shape;159;p17"/>
          <p:cNvSpPr txBox="1">
            <a:spLocks noGrp="1"/>
          </p:cNvSpPr>
          <p:nvPr>
            <p:ph type="subTitle" idx="6"/>
          </p:nvPr>
        </p:nvSpPr>
        <p:spPr>
          <a:xfrm>
            <a:off x="6205085" y="2073291"/>
            <a:ext cx="22257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160" name="Google Shape;160;p17"/>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161" name="Google Shape;161;p17"/>
          <p:cNvGrpSpPr/>
          <p:nvPr/>
        </p:nvGrpSpPr>
        <p:grpSpPr>
          <a:xfrm flipH="1">
            <a:off x="2620475" y="0"/>
            <a:ext cx="6523526" cy="369900"/>
            <a:chOff x="0" y="0"/>
            <a:chExt cx="6523526" cy="369900"/>
          </a:xfrm>
        </p:grpSpPr>
        <p:pic>
          <p:nvPicPr>
            <p:cNvPr id="162" name="Google Shape;162;p17"/>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63" name="Google Shape;163;p17"/>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4"/>
        <p:cNvGrpSpPr/>
        <p:nvPr/>
      </p:nvGrpSpPr>
      <p:grpSpPr>
        <a:xfrm>
          <a:off x="0" y="0"/>
          <a:ext cx="0" cy="0"/>
          <a:chOff x="0" y="0"/>
          <a:chExt cx="0" cy="0"/>
        </a:xfrm>
      </p:grpSpPr>
      <p:pic>
        <p:nvPicPr>
          <p:cNvPr id="165" name="Google Shape;165;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6" name="Google Shape;166;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7" name="Google Shape;167;p18"/>
          <p:cNvSpPr txBox="1">
            <a:spLocks noGrp="1"/>
          </p:cNvSpPr>
          <p:nvPr>
            <p:ph type="subTitle" idx="1"/>
          </p:nvPr>
        </p:nvSpPr>
        <p:spPr>
          <a:xfrm>
            <a:off x="720000"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8"/>
          <p:cNvSpPr txBox="1">
            <a:spLocks noGrp="1"/>
          </p:cNvSpPr>
          <p:nvPr>
            <p:ph type="subTitle" idx="2"/>
          </p:nvPr>
        </p:nvSpPr>
        <p:spPr>
          <a:xfrm>
            <a:off x="4881166" y="167935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8"/>
          <p:cNvSpPr txBox="1">
            <a:spLocks noGrp="1"/>
          </p:cNvSpPr>
          <p:nvPr>
            <p:ph type="subTitle" idx="3"/>
          </p:nvPr>
        </p:nvSpPr>
        <p:spPr>
          <a:xfrm>
            <a:off x="720000"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18"/>
          <p:cNvSpPr txBox="1">
            <a:spLocks noGrp="1"/>
          </p:cNvSpPr>
          <p:nvPr>
            <p:ph type="subTitle" idx="4"/>
          </p:nvPr>
        </p:nvSpPr>
        <p:spPr>
          <a:xfrm>
            <a:off x="4881166" y="3396200"/>
            <a:ext cx="35496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18"/>
          <p:cNvSpPr txBox="1">
            <a:spLocks noGrp="1"/>
          </p:cNvSpPr>
          <p:nvPr>
            <p:ph type="subTitle" idx="5"/>
          </p:nvPr>
        </p:nvSpPr>
        <p:spPr>
          <a:xfrm>
            <a:off x="720000"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2" name="Google Shape;172;p18"/>
          <p:cNvSpPr txBox="1">
            <a:spLocks noGrp="1"/>
          </p:cNvSpPr>
          <p:nvPr>
            <p:ph type="subTitle" idx="6"/>
          </p:nvPr>
        </p:nvSpPr>
        <p:spPr>
          <a:xfrm>
            <a:off x="72000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3" name="Google Shape;173;p18"/>
          <p:cNvSpPr txBox="1">
            <a:spLocks noGrp="1"/>
          </p:cNvSpPr>
          <p:nvPr>
            <p:ph type="subTitle" idx="7"/>
          </p:nvPr>
        </p:nvSpPr>
        <p:spPr>
          <a:xfrm>
            <a:off x="4881127" y="1429886"/>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74" name="Google Shape;174;p18"/>
          <p:cNvSpPr txBox="1">
            <a:spLocks noGrp="1"/>
          </p:cNvSpPr>
          <p:nvPr>
            <p:ph type="subTitle" idx="8"/>
          </p:nvPr>
        </p:nvSpPr>
        <p:spPr>
          <a:xfrm>
            <a:off x="4881130" y="3146911"/>
            <a:ext cx="35496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175" name="Google Shape;175;p18"/>
          <p:cNvGrpSpPr/>
          <p:nvPr/>
        </p:nvGrpSpPr>
        <p:grpSpPr>
          <a:xfrm>
            <a:off x="-1" y="-4719"/>
            <a:ext cx="9144001" cy="5148207"/>
            <a:chOff x="-1" y="-4719"/>
            <a:chExt cx="9144001" cy="5148207"/>
          </a:xfrm>
        </p:grpSpPr>
        <p:pic>
          <p:nvPicPr>
            <p:cNvPr id="176" name="Google Shape;176;p18"/>
            <p:cNvPicPr preferRelativeResize="0"/>
            <p:nvPr/>
          </p:nvPicPr>
          <p:blipFill>
            <a:blip r:embed="rId3">
              <a:alphaModFix/>
            </a:blip>
            <a:stretch>
              <a:fillRect/>
            </a:stretch>
          </p:blipFill>
          <p:spPr>
            <a:xfrm rot="5400000" flipH="1">
              <a:off x="8171225" y="-4719"/>
              <a:ext cx="972775" cy="972775"/>
            </a:xfrm>
            <a:prstGeom prst="rect">
              <a:avLst/>
            </a:prstGeom>
            <a:noFill/>
            <a:ln>
              <a:noFill/>
            </a:ln>
          </p:spPr>
        </p:pic>
        <p:pic>
          <p:nvPicPr>
            <p:cNvPr id="177" name="Google Shape;177;p18"/>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178" name="Google Shape;178;p18"/>
          <p:cNvGrpSpPr/>
          <p:nvPr/>
        </p:nvGrpSpPr>
        <p:grpSpPr>
          <a:xfrm rot="10800000">
            <a:off x="0" y="-4719"/>
            <a:ext cx="4881173" cy="365700"/>
            <a:chOff x="4261050" y="4610675"/>
            <a:chExt cx="4881173" cy="365700"/>
          </a:xfrm>
        </p:grpSpPr>
        <p:pic>
          <p:nvPicPr>
            <p:cNvPr id="179" name="Google Shape;179;p1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180" name="Google Shape;180;p1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1"/>
        <p:cNvGrpSpPr/>
        <p:nvPr/>
      </p:nvGrpSpPr>
      <p:grpSpPr>
        <a:xfrm>
          <a:off x="0" y="0"/>
          <a:ext cx="0" cy="0"/>
          <a:chOff x="0" y="0"/>
          <a:chExt cx="0" cy="0"/>
        </a:xfrm>
      </p:grpSpPr>
      <p:pic>
        <p:nvPicPr>
          <p:cNvPr id="182" name="Google Shape;182;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3" name="Google Shape;183;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4" name="Google Shape;184;p19"/>
          <p:cNvSpPr txBox="1">
            <a:spLocks noGrp="1"/>
          </p:cNvSpPr>
          <p:nvPr>
            <p:ph type="subTitle" idx="1"/>
          </p:nvPr>
        </p:nvSpPr>
        <p:spPr>
          <a:xfrm>
            <a:off x="720075"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19"/>
          <p:cNvSpPr txBox="1">
            <a:spLocks noGrp="1"/>
          </p:cNvSpPr>
          <p:nvPr>
            <p:ph type="subTitle" idx="2"/>
          </p:nvPr>
        </p:nvSpPr>
        <p:spPr>
          <a:xfrm>
            <a:off x="3393880"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19"/>
          <p:cNvSpPr txBox="1">
            <a:spLocks noGrp="1"/>
          </p:cNvSpPr>
          <p:nvPr>
            <p:ph type="subTitle" idx="3"/>
          </p:nvPr>
        </p:nvSpPr>
        <p:spPr>
          <a:xfrm>
            <a:off x="720075"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19"/>
          <p:cNvSpPr txBox="1">
            <a:spLocks noGrp="1"/>
          </p:cNvSpPr>
          <p:nvPr>
            <p:ph type="subTitle" idx="4"/>
          </p:nvPr>
        </p:nvSpPr>
        <p:spPr>
          <a:xfrm>
            <a:off x="3393880"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19"/>
          <p:cNvSpPr txBox="1">
            <a:spLocks noGrp="1"/>
          </p:cNvSpPr>
          <p:nvPr>
            <p:ph type="subTitle" idx="5"/>
          </p:nvPr>
        </p:nvSpPr>
        <p:spPr>
          <a:xfrm>
            <a:off x="6067686" y="1682496"/>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9" name="Google Shape;189;p19"/>
          <p:cNvSpPr txBox="1">
            <a:spLocks noGrp="1"/>
          </p:cNvSpPr>
          <p:nvPr>
            <p:ph type="subTitle" idx="6"/>
          </p:nvPr>
        </p:nvSpPr>
        <p:spPr>
          <a:xfrm>
            <a:off x="6067686" y="3398557"/>
            <a:ext cx="23631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0" name="Google Shape;190;p19"/>
          <p:cNvSpPr txBox="1">
            <a:spLocks noGrp="1"/>
          </p:cNvSpPr>
          <p:nvPr>
            <p:ph type="subTitle" idx="7"/>
          </p:nvPr>
        </p:nvSpPr>
        <p:spPr>
          <a:xfrm>
            <a:off x="720075" y="1426464"/>
            <a:ext cx="2363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1" name="Google Shape;191;p19"/>
          <p:cNvSpPr txBox="1">
            <a:spLocks noGrp="1"/>
          </p:cNvSpPr>
          <p:nvPr>
            <p:ph type="subTitle" idx="8"/>
          </p:nvPr>
        </p:nvSpPr>
        <p:spPr>
          <a:xfrm>
            <a:off x="3395380" y="1426464"/>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2" name="Google Shape;192;p19"/>
          <p:cNvSpPr txBox="1">
            <a:spLocks noGrp="1"/>
          </p:cNvSpPr>
          <p:nvPr>
            <p:ph type="subTitle" idx="9"/>
          </p:nvPr>
        </p:nvSpPr>
        <p:spPr>
          <a:xfrm>
            <a:off x="6067686" y="1426464"/>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3" name="Google Shape;193;p19"/>
          <p:cNvSpPr txBox="1">
            <a:spLocks noGrp="1"/>
          </p:cNvSpPr>
          <p:nvPr>
            <p:ph type="subTitle" idx="13"/>
          </p:nvPr>
        </p:nvSpPr>
        <p:spPr>
          <a:xfrm>
            <a:off x="720075" y="3145536"/>
            <a:ext cx="2363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4" name="Google Shape;194;p19"/>
          <p:cNvSpPr txBox="1">
            <a:spLocks noGrp="1"/>
          </p:cNvSpPr>
          <p:nvPr>
            <p:ph type="subTitle" idx="14"/>
          </p:nvPr>
        </p:nvSpPr>
        <p:spPr>
          <a:xfrm>
            <a:off x="3393880" y="3145541"/>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95" name="Google Shape;195;p19"/>
          <p:cNvSpPr txBox="1">
            <a:spLocks noGrp="1"/>
          </p:cNvSpPr>
          <p:nvPr>
            <p:ph type="subTitle" idx="15"/>
          </p:nvPr>
        </p:nvSpPr>
        <p:spPr>
          <a:xfrm>
            <a:off x="6067686" y="3145541"/>
            <a:ext cx="2360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pic>
        <p:nvPicPr>
          <p:cNvPr id="196" name="Google Shape;196;p19"/>
          <p:cNvPicPr preferRelativeResize="0"/>
          <p:nvPr/>
        </p:nvPicPr>
        <p:blipFill rotWithShape="1">
          <a:blip r:embed="rId3">
            <a:alphaModFix/>
          </a:blip>
          <a:srcRect l="68148" b="22414"/>
          <a:stretch/>
        </p:blipFill>
        <p:spPr>
          <a:xfrm rot="10800000">
            <a:off x="8580849" y="64376"/>
            <a:ext cx="563126" cy="1047824"/>
          </a:xfrm>
          <a:prstGeom prst="rect">
            <a:avLst/>
          </a:prstGeom>
          <a:noFill/>
          <a:ln>
            <a:noFill/>
          </a:ln>
        </p:spPr>
      </p:pic>
      <p:pic>
        <p:nvPicPr>
          <p:cNvPr id="197" name="Google Shape;197;p19"/>
          <p:cNvPicPr preferRelativeResize="0"/>
          <p:nvPr/>
        </p:nvPicPr>
        <p:blipFill>
          <a:blip r:embed="rId4">
            <a:alphaModFix/>
          </a:blip>
          <a:stretch>
            <a:fillRect/>
          </a:stretch>
        </p:blipFill>
        <p:spPr>
          <a:xfrm rot="5400000">
            <a:off x="8171225" y="4170725"/>
            <a:ext cx="972775" cy="9727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8"/>
        <p:cNvGrpSpPr/>
        <p:nvPr/>
      </p:nvGrpSpPr>
      <p:grpSpPr>
        <a:xfrm>
          <a:off x="0" y="0"/>
          <a:ext cx="0" cy="0"/>
          <a:chOff x="0" y="0"/>
          <a:chExt cx="0" cy="0"/>
        </a:xfrm>
      </p:grpSpPr>
      <p:pic>
        <p:nvPicPr>
          <p:cNvPr id="199" name="Google Shape;199;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00" name="Google Shape;200;p20"/>
          <p:cNvSpPr txBox="1">
            <a:spLocks noGrp="1"/>
          </p:cNvSpPr>
          <p:nvPr>
            <p:ph type="title" hasCustomPrompt="1"/>
          </p:nvPr>
        </p:nvSpPr>
        <p:spPr>
          <a:xfrm>
            <a:off x="3099888" y="2045129"/>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1" name="Google Shape;201;p20"/>
          <p:cNvSpPr txBox="1">
            <a:spLocks noGrp="1"/>
          </p:cNvSpPr>
          <p:nvPr>
            <p:ph type="subTitle" idx="1"/>
          </p:nvPr>
        </p:nvSpPr>
        <p:spPr>
          <a:xfrm>
            <a:off x="3099898" y="2737825"/>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02" name="Google Shape;202;p20"/>
          <p:cNvSpPr txBox="1">
            <a:spLocks noGrp="1"/>
          </p:cNvSpPr>
          <p:nvPr>
            <p:ph type="title" idx="2" hasCustomPrompt="1"/>
          </p:nvPr>
        </p:nvSpPr>
        <p:spPr>
          <a:xfrm>
            <a:off x="3099904" y="669938"/>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3" name="Google Shape;203;p20"/>
          <p:cNvSpPr txBox="1">
            <a:spLocks noGrp="1"/>
          </p:cNvSpPr>
          <p:nvPr>
            <p:ph type="subTitle" idx="3"/>
          </p:nvPr>
        </p:nvSpPr>
        <p:spPr>
          <a:xfrm>
            <a:off x="3099904" y="1362646"/>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04" name="Google Shape;204;p20"/>
          <p:cNvSpPr txBox="1">
            <a:spLocks noGrp="1"/>
          </p:cNvSpPr>
          <p:nvPr>
            <p:ph type="title" idx="4" hasCustomPrompt="1"/>
          </p:nvPr>
        </p:nvSpPr>
        <p:spPr>
          <a:xfrm>
            <a:off x="3099896" y="3420317"/>
            <a:ext cx="29442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5" name="Google Shape;205;p20"/>
          <p:cNvSpPr txBox="1">
            <a:spLocks noGrp="1"/>
          </p:cNvSpPr>
          <p:nvPr>
            <p:ph type="subTitle" idx="5"/>
          </p:nvPr>
        </p:nvSpPr>
        <p:spPr>
          <a:xfrm>
            <a:off x="3099906" y="4113013"/>
            <a:ext cx="29442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206" name="Google Shape;206;p20"/>
          <p:cNvGrpSpPr/>
          <p:nvPr/>
        </p:nvGrpSpPr>
        <p:grpSpPr>
          <a:xfrm>
            <a:off x="0" y="0"/>
            <a:ext cx="9149044" cy="5153909"/>
            <a:chOff x="0" y="0"/>
            <a:chExt cx="9149044" cy="5153909"/>
          </a:xfrm>
        </p:grpSpPr>
        <p:grpSp>
          <p:nvGrpSpPr>
            <p:cNvPr id="207" name="Google Shape;207;p20"/>
            <p:cNvGrpSpPr/>
            <p:nvPr/>
          </p:nvGrpSpPr>
          <p:grpSpPr>
            <a:xfrm>
              <a:off x="2633519" y="4796608"/>
              <a:ext cx="6515525" cy="357300"/>
              <a:chOff x="2633519" y="4796608"/>
              <a:chExt cx="6515525" cy="357300"/>
            </a:xfrm>
          </p:grpSpPr>
          <p:pic>
            <p:nvPicPr>
              <p:cNvPr id="208" name="Google Shape;208;p20"/>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09" name="Google Shape;209;p20"/>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10" name="Google Shape;210;p20"/>
            <p:cNvGrpSpPr/>
            <p:nvPr/>
          </p:nvGrpSpPr>
          <p:grpSpPr>
            <a:xfrm>
              <a:off x="0" y="0"/>
              <a:ext cx="6523526" cy="359400"/>
              <a:chOff x="0" y="0"/>
              <a:chExt cx="6523526" cy="359400"/>
            </a:xfrm>
          </p:grpSpPr>
          <p:pic>
            <p:nvPicPr>
              <p:cNvPr id="211" name="Google Shape;211;p20"/>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12" name="Google Shape;212;p20"/>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13" name="Google Shape;213;p20"/>
          <p:cNvPicPr preferRelativeResize="0"/>
          <p:nvPr/>
        </p:nvPicPr>
        <p:blipFill rotWithShape="1">
          <a:blip r:embed="rId6">
            <a:alphaModFix/>
          </a:blip>
          <a:srcRect t="129" b="129"/>
          <a:stretch/>
        </p:blipFill>
        <p:spPr>
          <a:xfrm rot="5400000">
            <a:off x="-128174" y="3562553"/>
            <a:ext cx="1716695" cy="1307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5" name="Google Shape;25;p3"/>
          <p:cNvGrpSpPr/>
          <p:nvPr/>
        </p:nvGrpSpPr>
        <p:grpSpPr>
          <a:xfrm>
            <a:off x="4303195" y="4617494"/>
            <a:ext cx="4845850"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5690275" y="1037350"/>
            <a:ext cx="1097400" cy="1097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a:spLocks noGrp="1"/>
          </p:cNvSpPr>
          <p:nvPr>
            <p:ph type="pic" idx="3"/>
          </p:nvPr>
        </p:nvSpPr>
        <p:spPr>
          <a:xfrm>
            <a:off x="713225" y="539500"/>
            <a:ext cx="2760600" cy="4064400"/>
          </a:xfrm>
          <a:prstGeom prst="round2DiagRect">
            <a:avLst>
              <a:gd name="adj1" fmla="val 16667"/>
              <a:gd name="adj2" fmla="val 0"/>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4"/>
        <p:cNvGrpSpPr/>
        <p:nvPr/>
      </p:nvGrpSpPr>
      <p:grpSpPr>
        <a:xfrm>
          <a:off x="0" y="0"/>
          <a:ext cx="0" cy="0"/>
          <a:chOff x="0" y="0"/>
          <a:chExt cx="0" cy="0"/>
        </a:xfrm>
      </p:grpSpPr>
      <p:pic>
        <p:nvPicPr>
          <p:cNvPr id="215" name="Google Shape;215;p2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16" name="Google Shape;216;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7" name="Google Shape;217;p21"/>
          <p:cNvGrpSpPr/>
          <p:nvPr/>
        </p:nvGrpSpPr>
        <p:grpSpPr>
          <a:xfrm>
            <a:off x="0" y="0"/>
            <a:ext cx="6523526" cy="369900"/>
            <a:chOff x="0" y="0"/>
            <a:chExt cx="6523526" cy="369900"/>
          </a:xfrm>
        </p:grpSpPr>
        <p:pic>
          <p:nvPicPr>
            <p:cNvPr id="218" name="Google Shape;218;p2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19" name="Google Shape;219;p21"/>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20" name="Google Shape;220;p21"/>
          <p:cNvGrpSpPr/>
          <p:nvPr/>
        </p:nvGrpSpPr>
        <p:grpSpPr>
          <a:xfrm>
            <a:off x="0" y="0"/>
            <a:ext cx="9144000" cy="5143512"/>
            <a:chOff x="0" y="0"/>
            <a:chExt cx="9144000" cy="5143512"/>
          </a:xfrm>
        </p:grpSpPr>
        <p:pic>
          <p:nvPicPr>
            <p:cNvPr id="221" name="Google Shape;221;p21"/>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22" name="Google Shape;222;p21"/>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23"/>
        <p:cNvGrpSpPr/>
        <p:nvPr/>
      </p:nvGrpSpPr>
      <p:grpSpPr>
        <a:xfrm>
          <a:off x="0" y="0"/>
          <a:ext cx="0" cy="0"/>
          <a:chOff x="0" y="0"/>
          <a:chExt cx="0" cy="0"/>
        </a:xfrm>
      </p:grpSpPr>
      <p:pic>
        <p:nvPicPr>
          <p:cNvPr id="224" name="Google Shape;224;p2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25" name="Google Shape;225;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26" name="Google Shape;226;p22"/>
          <p:cNvPicPr preferRelativeResize="0"/>
          <p:nvPr/>
        </p:nvPicPr>
        <p:blipFill rotWithShape="1">
          <a:blip r:embed="rId3">
            <a:alphaModFix/>
          </a:blip>
          <a:srcRect l="14813" b="34262"/>
          <a:stretch/>
        </p:blipFill>
        <p:spPr>
          <a:xfrm rot="10800000">
            <a:off x="7654149" y="-40526"/>
            <a:ext cx="1506076" cy="887826"/>
          </a:xfrm>
          <a:prstGeom prst="rect">
            <a:avLst/>
          </a:prstGeom>
          <a:noFill/>
          <a:ln>
            <a:noFill/>
          </a:ln>
        </p:spPr>
      </p:pic>
      <p:grpSp>
        <p:nvGrpSpPr>
          <p:cNvPr id="227" name="Google Shape;227;p22"/>
          <p:cNvGrpSpPr/>
          <p:nvPr/>
        </p:nvGrpSpPr>
        <p:grpSpPr>
          <a:xfrm flipH="1">
            <a:off x="0" y="0"/>
            <a:ext cx="9144000" cy="5143512"/>
            <a:chOff x="0" y="0"/>
            <a:chExt cx="9144000" cy="5143512"/>
          </a:xfrm>
        </p:grpSpPr>
        <p:pic>
          <p:nvPicPr>
            <p:cNvPr id="228" name="Google Shape;228;p22"/>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29" name="Google Shape;229;p22"/>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238"/>
        <p:cNvGrpSpPr/>
        <p:nvPr/>
      </p:nvGrpSpPr>
      <p:grpSpPr>
        <a:xfrm>
          <a:off x="0" y="0"/>
          <a:ext cx="0" cy="0"/>
          <a:chOff x="0" y="0"/>
          <a:chExt cx="0" cy="0"/>
        </a:xfrm>
      </p:grpSpPr>
      <p:pic>
        <p:nvPicPr>
          <p:cNvPr id="239" name="Google Shape;239;p2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0" name="Google Shape;240;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41" name="Google Shape;241;p24"/>
          <p:cNvPicPr preferRelativeResize="0"/>
          <p:nvPr/>
        </p:nvPicPr>
        <p:blipFill rotWithShape="1">
          <a:blip r:embed="rId3">
            <a:alphaModFix/>
          </a:blip>
          <a:srcRect t="128" b="35496"/>
          <a:stretch/>
        </p:blipFill>
        <p:spPr>
          <a:xfrm>
            <a:off x="6296175" y="4293872"/>
            <a:ext cx="1716701" cy="844200"/>
          </a:xfrm>
          <a:prstGeom prst="rect">
            <a:avLst/>
          </a:prstGeom>
          <a:noFill/>
          <a:ln>
            <a:noFill/>
          </a:ln>
        </p:spPr>
      </p:pic>
      <p:grpSp>
        <p:nvGrpSpPr>
          <p:cNvPr id="242" name="Google Shape;242;p24"/>
          <p:cNvGrpSpPr/>
          <p:nvPr/>
        </p:nvGrpSpPr>
        <p:grpSpPr>
          <a:xfrm>
            <a:off x="0" y="0"/>
            <a:ext cx="3789523" cy="359400"/>
            <a:chOff x="0" y="0"/>
            <a:chExt cx="3789523" cy="359400"/>
          </a:xfrm>
        </p:grpSpPr>
        <p:pic>
          <p:nvPicPr>
            <p:cNvPr id="243" name="Google Shape;243;p24"/>
            <p:cNvPicPr preferRelativeResize="0"/>
            <p:nvPr/>
          </p:nvPicPr>
          <p:blipFill>
            <a:blip r:embed="rId4">
              <a:alphaModFix/>
            </a:blip>
            <a:stretch>
              <a:fillRect/>
            </a:stretch>
          </p:blipFill>
          <p:spPr>
            <a:xfrm>
              <a:off x="0" y="0"/>
              <a:ext cx="3789523" cy="359400"/>
            </a:xfrm>
            <a:prstGeom prst="rect">
              <a:avLst/>
            </a:prstGeom>
            <a:noFill/>
            <a:ln>
              <a:noFill/>
            </a:ln>
          </p:spPr>
        </p:pic>
        <p:pic>
          <p:nvPicPr>
            <p:cNvPr id="244" name="Google Shape;244;p24"/>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245" name="Google Shape;245;p24"/>
          <p:cNvPicPr preferRelativeResize="0"/>
          <p:nvPr/>
        </p:nvPicPr>
        <p:blipFill>
          <a:blip r:embed="rId6">
            <a:alphaModFix/>
          </a:blip>
          <a:stretch>
            <a:fillRect/>
          </a:stretch>
        </p:blipFill>
        <p:spPr>
          <a:xfrm rot="10800000" flipH="1">
            <a:off x="8171225" y="4170725"/>
            <a:ext cx="972775" cy="9727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46"/>
        <p:cNvGrpSpPr/>
        <p:nvPr/>
      </p:nvGrpSpPr>
      <p:grpSpPr>
        <a:xfrm>
          <a:off x="0" y="0"/>
          <a:ext cx="0" cy="0"/>
          <a:chOff x="0" y="0"/>
          <a:chExt cx="0" cy="0"/>
        </a:xfrm>
      </p:grpSpPr>
      <p:pic>
        <p:nvPicPr>
          <p:cNvPr id="247" name="Google Shape;247;p2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8" name="Google Shape;248;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9" name="Google Shape;249;p25"/>
          <p:cNvGrpSpPr/>
          <p:nvPr/>
        </p:nvGrpSpPr>
        <p:grpSpPr>
          <a:xfrm rot="10800000" flipH="1">
            <a:off x="5131123" y="0"/>
            <a:ext cx="4012877" cy="359400"/>
            <a:chOff x="5129348" y="4780863"/>
            <a:chExt cx="4012877" cy="359400"/>
          </a:xfrm>
        </p:grpSpPr>
        <p:pic>
          <p:nvPicPr>
            <p:cNvPr id="250" name="Google Shape;250;p25"/>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251" name="Google Shape;251;p25"/>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252" name="Google Shape;252;p25"/>
          <p:cNvPicPr preferRelativeResize="0"/>
          <p:nvPr/>
        </p:nvPicPr>
        <p:blipFill>
          <a:blip r:embed="rId5">
            <a:alphaModFix/>
          </a:blip>
          <a:stretch>
            <a:fillRect/>
          </a:stretch>
        </p:blipFill>
        <p:spPr>
          <a:xfrm rot="-5400000">
            <a:off x="-25" y="0"/>
            <a:ext cx="972775" cy="972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5" name="Google Shape;255;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56" name="Google Shape;256;p26"/>
          <p:cNvGrpSpPr/>
          <p:nvPr/>
        </p:nvGrpSpPr>
        <p:grpSpPr>
          <a:xfrm>
            <a:off x="0" y="12"/>
            <a:ext cx="9144000" cy="5143487"/>
            <a:chOff x="0" y="12"/>
            <a:chExt cx="9144000" cy="5143487"/>
          </a:xfrm>
        </p:grpSpPr>
        <p:pic>
          <p:nvPicPr>
            <p:cNvPr id="257" name="Google Shape;257;p26"/>
            <p:cNvPicPr preferRelativeResize="0"/>
            <p:nvPr/>
          </p:nvPicPr>
          <p:blipFill>
            <a:blip r:embed="rId3">
              <a:alphaModFix/>
            </a:blip>
            <a:stretch>
              <a:fillRect/>
            </a:stretch>
          </p:blipFill>
          <p:spPr>
            <a:xfrm rot="-5400000" flipH="1">
              <a:off x="0" y="4170725"/>
              <a:ext cx="972775" cy="972775"/>
            </a:xfrm>
            <a:prstGeom prst="rect">
              <a:avLst/>
            </a:prstGeom>
            <a:noFill/>
            <a:ln>
              <a:noFill/>
            </a:ln>
          </p:spPr>
        </p:pic>
        <p:pic>
          <p:nvPicPr>
            <p:cNvPr id="258" name="Google Shape;258;p26"/>
            <p:cNvPicPr preferRelativeResize="0"/>
            <p:nvPr/>
          </p:nvPicPr>
          <p:blipFill>
            <a:blip r:embed="rId4">
              <a:alphaModFix/>
            </a:blip>
            <a:stretch>
              <a:fillRect/>
            </a:stretch>
          </p:blipFill>
          <p:spPr>
            <a:xfrm rot="-5400000" flipH="1">
              <a:off x="8171225" y="12"/>
              <a:ext cx="972775" cy="972775"/>
            </a:xfrm>
            <a:prstGeom prst="rect">
              <a:avLst/>
            </a:prstGeom>
            <a:noFill/>
            <a:ln>
              <a:noFill/>
            </a:ln>
          </p:spPr>
        </p:pic>
      </p:grpSp>
      <p:grpSp>
        <p:nvGrpSpPr>
          <p:cNvPr id="259" name="Google Shape;259;p26"/>
          <p:cNvGrpSpPr/>
          <p:nvPr/>
        </p:nvGrpSpPr>
        <p:grpSpPr>
          <a:xfrm rot="10800000">
            <a:off x="0" y="0"/>
            <a:ext cx="4012877" cy="359400"/>
            <a:chOff x="5129346" y="4780863"/>
            <a:chExt cx="4012877" cy="359400"/>
          </a:xfrm>
        </p:grpSpPr>
        <p:pic>
          <p:nvPicPr>
            <p:cNvPr id="260" name="Google Shape;260;p26"/>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61" name="Google Shape;261;p26"/>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2"/>
        <p:cNvGrpSpPr/>
        <p:nvPr/>
      </p:nvGrpSpPr>
      <p:grpSpPr>
        <a:xfrm>
          <a:off x="0" y="0"/>
          <a:ext cx="0" cy="0"/>
          <a:chOff x="0" y="0"/>
          <a:chExt cx="0" cy="0"/>
        </a:xfrm>
      </p:grpSpPr>
      <p:pic>
        <p:nvPicPr>
          <p:cNvPr id="263" name="Google Shape;263;p2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64" name="Google Shape;264;p27"/>
          <p:cNvSpPr txBox="1">
            <a:spLocks noGrp="1"/>
          </p:cNvSpPr>
          <p:nvPr>
            <p:ph type="title"/>
          </p:nvPr>
        </p:nvSpPr>
        <p:spPr>
          <a:xfrm>
            <a:off x="4364013" y="540000"/>
            <a:ext cx="36993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5" name="Google Shape;265;p27"/>
          <p:cNvSpPr txBox="1">
            <a:spLocks noGrp="1"/>
          </p:cNvSpPr>
          <p:nvPr>
            <p:ph type="subTitle" idx="1"/>
          </p:nvPr>
        </p:nvSpPr>
        <p:spPr>
          <a:xfrm>
            <a:off x="4364013" y="2369350"/>
            <a:ext cx="36993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6" name="Google Shape;266;p27"/>
          <p:cNvSpPr>
            <a:spLocks noGrp="1"/>
          </p:cNvSpPr>
          <p:nvPr>
            <p:ph type="pic" idx="2"/>
          </p:nvPr>
        </p:nvSpPr>
        <p:spPr>
          <a:xfrm>
            <a:off x="713225" y="539550"/>
            <a:ext cx="3072600" cy="4064400"/>
          </a:xfrm>
          <a:prstGeom prst="round2DiagRect">
            <a:avLst>
              <a:gd name="adj1" fmla="val 16667"/>
              <a:gd name="adj2" fmla="val 0"/>
            </a:avLst>
          </a:prstGeom>
          <a:noFill/>
          <a:ln>
            <a:noFill/>
          </a:ln>
        </p:spPr>
      </p:sp>
      <p:sp>
        <p:nvSpPr>
          <p:cNvPr id="267" name="Google Shape;267;p27"/>
          <p:cNvSpPr txBox="1"/>
          <p:nvPr/>
        </p:nvSpPr>
        <p:spPr>
          <a:xfrm>
            <a:off x="4364013" y="3542325"/>
            <a:ext cx="3699300" cy="64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lang="en" sz="1000" b="1" u="sng">
                <a:solidFill>
                  <a:schemeClr val="hlink"/>
                </a:solidFill>
                <a:latin typeface="Poppins"/>
                <a:ea typeface="Poppins"/>
                <a:cs typeface="Poppins"/>
                <a:sym typeface="Poppins"/>
                <a:hlinkClick r:id="rId3"/>
              </a:rPr>
              <a:t>Slidesgo</a:t>
            </a:r>
            <a:r>
              <a:rPr lang="en" sz="1000">
                <a:solidFill>
                  <a:schemeClr val="dk1"/>
                </a:solidFill>
                <a:latin typeface="Poppins"/>
                <a:ea typeface="Poppins"/>
                <a:cs typeface="Poppins"/>
                <a:sym typeface="Poppins"/>
              </a:rPr>
              <a:t>, and includes icons by </a:t>
            </a:r>
            <a:r>
              <a:rPr lang="en" sz="10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Flaticon</a:t>
            </a:r>
            <a:r>
              <a:rPr lang="en" sz="1000">
                <a:solidFill>
                  <a:schemeClr val="dk1"/>
                </a:solidFill>
                <a:latin typeface="Poppins"/>
                <a:ea typeface="Poppins"/>
                <a:cs typeface="Poppins"/>
                <a:sym typeface="Poppins"/>
              </a:rPr>
              <a:t>, and infographics &amp; images by </a:t>
            </a:r>
            <a:r>
              <a:rPr lang="en" sz="1000" b="1" u="sng">
                <a:solidFill>
                  <a:schemeClr val="dk1"/>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Poppins"/>
                <a:ea typeface="Poppins"/>
                <a:cs typeface="Poppins"/>
                <a:sym typeface="Poppins"/>
              </a:rPr>
              <a:t> </a:t>
            </a:r>
            <a:endParaRPr sz="1000" b="1" u="sng">
              <a:solidFill>
                <a:schemeClr val="dk1"/>
              </a:solidFill>
              <a:latin typeface="Poppins"/>
              <a:ea typeface="Poppins"/>
              <a:cs typeface="Poppins"/>
              <a:sym typeface="Poppins"/>
            </a:endParaRPr>
          </a:p>
        </p:txBody>
      </p:sp>
      <p:grpSp>
        <p:nvGrpSpPr>
          <p:cNvPr id="268" name="Google Shape;268;p27"/>
          <p:cNvGrpSpPr/>
          <p:nvPr/>
        </p:nvGrpSpPr>
        <p:grpSpPr>
          <a:xfrm>
            <a:off x="-6816" y="0"/>
            <a:ext cx="9150952" cy="5153913"/>
            <a:chOff x="-6816" y="0"/>
            <a:chExt cx="9150952" cy="5153913"/>
          </a:xfrm>
        </p:grpSpPr>
        <p:grpSp>
          <p:nvGrpSpPr>
            <p:cNvPr id="269" name="Google Shape;269;p27"/>
            <p:cNvGrpSpPr/>
            <p:nvPr/>
          </p:nvGrpSpPr>
          <p:grpSpPr>
            <a:xfrm flipH="1">
              <a:off x="5354613" y="0"/>
              <a:ext cx="3789523" cy="359400"/>
              <a:chOff x="0" y="0"/>
              <a:chExt cx="3789523" cy="359400"/>
            </a:xfrm>
          </p:grpSpPr>
          <p:pic>
            <p:nvPicPr>
              <p:cNvPr id="270" name="Google Shape;270;p27"/>
              <p:cNvPicPr preferRelativeResize="0"/>
              <p:nvPr/>
            </p:nvPicPr>
            <p:blipFill>
              <a:blip r:embed="rId6">
                <a:alphaModFix/>
              </a:blip>
              <a:stretch>
                <a:fillRect/>
              </a:stretch>
            </p:blipFill>
            <p:spPr>
              <a:xfrm>
                <a:off x="0" y="0"/>
                <a:ext cx="3789523" cy="359400"/>
              </a:xfrm>
              <a:prstGeom prst="rect">
                <a:avLst/>
              </a:prstGeom>
              <a:noFill/>
              <a:ln>
                <a:noFill/>
              </a:ln>
            </p:spPr>
          </p:pic>
          <p:pic>
            <p:nvPicPr>
              <p:cNvPr id="271" name="Google Shape;271;p27"/>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272" name="Google Shape;272;p27"/>
            <p:cNvGrpSpPr/>
            <p:nvPr/>
          </p:nvGrpSpPr>
          <p:grpSpPr>
            <a:xfrm flipH="1">
              <a:off x="-6816" y="4765888"/>
              <a:ext cx="3785698" cy="388025"/>
              <a:chOff x="5363346" y="4765888"/>
              <a:chExt cx="3785698" cy="388025"/>
            </a:xfrm>
          </p:grpSpPr>
          <p:pic>
            <p:nvPicPr>
              <p:cNvPr id="273" name="Google Shape;273;p27"/>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274" name="Google Shape;274;p27"/>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275" name="Google Shape;275;p27"/>
          <p:cNvGrpSpPr/>
          <p:nvPr/>
        </p:nvGrpSpPr>
        <p:grpSpPr>
          <a:xfrm>
            <a:off x="0" y="-11538"/>
            <a:ext cx="9143999" cy="5155025"/>
            <a:chOff x="0" y="-11538"/>
            <a:chExt cx="9143999" cy="5155025"/>
          </a:xfrm>
        </p:grpSpPr>
        <p:pic>
          <p:nvPicPr>
            <p:cNvPr id="276" name="Google Shape;276;p27"/>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277" name="Google Shape;277;p27"/>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8"/>
        <p:cNvGrpSpPr/>
        <p:nvPr/>
      </p:nvGrpSpPr>
      <p:grpSpPr>
        <a:xfrm>
          <a:off x="0" y="0"/>
          <a:ext cx="0" cy="0"/>
          <a:chOff x="0" y="0"/>
          <a:chExt cx="0" cy="0"/>
        </a:xfrm>
      </p:grpSpPr>
      <p:pic>
        <p:nvPicPr>
          <p:cNvPr id="279" name="Google Shape;279;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0" name="Google Shape;280;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1" name="Google Shape;281;p28"/>
          <p:cNvPicPr preferRelativeResize="0"/>
          <p:nvPr/>
        </p:nvPicPr>
        <p:blipFill rotWithShape="1">
          <a:blip r:embed="rId3">
            <a:alphaModFix/>
          </a:blip>
          <a:srcRect t="129" b="129"/>
          <a:stretch/>
        </p:blipFill>
        <p:spPr>
          <a:xfrm rot="-5400000">
            <a:off x="-145124" y="3582752"/>
            <a:ext cx="1716695" cy="1307947"/>
          </a:xfrm>
          <a:prstGeom prst="rect">
            <a:avLst/>
          </a:prstGeom>
          <a:noFill/>
          <a:ln>
            <a:noFill/>
          </a:ln>
        </p:spPr>
      </p:pic>
      <p:pic>
        <p:nvPicPr>
          <p:cNvPr id="282" name="Google Shape;282;p28"/>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283" name="Google Shape;283;p28"/>
          <p:cNvGrpSpPr/>
          <p:nvPr/>
        </p:nvGrpSpPr>
        <p:grpSpPr>
          <a:xfrm>
            <a:off x="0" y="-13638"/>
            <a:ext cx="8878852" cy="4923618"/>
            <a:chOff x="0" y="-13638"/>
            <a:chExt cx="8878852" cy="4923618"/>
          </a:xfrm>
        </p:grpSpPr>
        <p:pic>
          <p:nvPicPr>
            <p:cNvPr id="284" name="Google Shape;284;p28"/>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285" name="Google Shape;285;p28"/>
            <p:cNvGrpSpPr/>
            <p:nvPr/>
          </p:nvGrpSpPr>
          <p:grpSpPr>
            <a:xfrm>
              <a:off x="0" y="-13638"/>
              <a:ext cx="6523526" cy="536050"/>
              <a:chOff x="0" y="-13638"/>
              <a:chExt cx="6523526" cy="536050"/>
            </a:xfrm>
          </p:grpSpPr>
          <p:pic>
            <p:nvPicPr>
              <p:cNvPr id="286" name="Google Shape;286;p28"/>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287" name="Google Shape;287;p28"/>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90" name="Google Shape;290;p29"/>
          <p:cNvPicPr preferRelativeResize="0"/>
          <p:nvPr/>
        </p:nvPicPr>
        <p:blipFill rotWithShape="1">
          <a:blip r:embed="rId3">
            <a:alphaModFix/>
          </a:blip>
          <a:srcRect l="73637" t="129" b="129"/>
          <a:stretch/>
        </p:blipFill>
        <p:spPr>
          <a:xfrm>
            <a:off x="8632789" y="38875"/>
            <a:ext cx="452574" cy="1307951"/>
          </a:xfrm>
          <a:prstGeom prst="rect">
            <a:avLst/>
          </a:prstGeom>
          <a:noFill/>
          <a:ln>
            <a:noFill/>
          </a:ln>
        </p:spPr>
      </p:pic>
      <p:grpSp>
        <p:nvGrpSpPr>
          <p:cNvPr id="291" name="Google Shape;291;p29"/>
          <p:cNvGrpSpPr/>
          <p:nvPr/>
        </p:nvGrpSpPr>
        <p:grpSpPr>
          <a:xfrm>
            <a:off x="-26" y="-20456"/>
            <a:ext cx="972776" cy="5162894"/>
            <a:chOff x="-26" y="-20456"/>
            <a:chExt cx="972776" cy="5162894"/>
          </a:xfrm>
        </p:grpSpPr>
        <p:pic>
          <p:nvPicPr>
            <p:cNvPr id="292" name="Google Shape;292;p29"/>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293" name="Google Shape;293;p29"/>
            <p:cNvPicPr preferRelativeResize="0"/>
            <p:nvPr/>
          </p:nvPicPr>
          <p:blipFill>
            <a:blip r:embed="rId5">
              <a:alphaModFix/>
            </a:blip>
            <a:stretch>
              <a:fillRect/>
            </a:stretch>
          </p:blipFill>
          <p:spPr>
            <a:xfrm rot="5400000" flipH="1">
              <a:off x="-26" y="4169663"/>
              <a:ext cx="972775" cy="972775"/>
            </a:xfrm>
            <a:prstGeom prst="rect">
              <a:avLst/>
            </a:prstGeom>
            <a:noFill/>
            <a:ln>
              <a:noFill/>
            </a:ln>
          </p:spPr>
        </p:pic>
      </p:grpSp>
      <p:grpSp>
        <p:nvGrpSpPr>
          <p:cNvPr id="294" name="Google Shape;294;p29"/>
          <p:cNvGrpSpPr/>
          <p:nvPr/>
        </p:nvGrpSpPr>
        <p:grpSpPr>
          <a:xfrm rot="10800000">
            <a:off x="5368113" y="4784100"/>
            <a:ext cx="3789523" cy="359400"/>
            <a:chOff x="-13638" y="0"/>
            <a:chExt cx="3789523" cy="359400"/>
          </a:xfrm>
        </p:grpSpPr>
        <p:pic>
          <p:nvPicPr>
            <p:cNvPr id="295" name="Google Shape;295;p29"/>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296" name="Google Shape;296;p29"/>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3" name="Google Shape;33;p4"/>
          <p:cNvSpPr txBox="1">
            <a:spLocks noGrp="1"/>
          </p:cNvSpPr>
          <p:nvPr>
            <p:ph type="title"/>
          </p:nvPr>
        </p:nvSpPr>
        <p:spPr>
          <a:xfrm>
            <a:off x="713225" y="1099175"/>
            <a:ext cx="317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4"/>
          <p:cNvSpPr txBox="1">
            <a:spLocks noGrp="1"/>
          </p:cNvSpPr>
          <p:nvPr>
            <p:ph type="body" idx="1"/>
          </p:nvPr>
        </p:nvSpPr>
        <p:spPr>
          <a:xfrm>
            <a:off x="713225" y="1869900"/>
            <a:ext cx="3171900" cy="2174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5" name="Google Shape;35;p4"/>
          <p:cNvGrpSpPr/>
          <p:nvPr/>
        </p:nvGrpSpPr>
        <p:grpSpPr>
          <a:xfrm flipH="1">
            <a:off x="2620475" y="0"/>
            <a:ext cx="6523526" cy="369900"/>
            <a:chOff x="0" y="0"/>
            <a:chExt cx="6523526" cy="369900"/>
          </a:xfrm>
        </p:grpSpPr>
        <p:pic>
          <p:nvPicPr>
            <p:cNvPr id="36" name="Google Shape;36;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7" name="Google Shape;37;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8" name="Google Shape;38;p4"/>
          <p:cNvPicPr preferRelativeResize="0"/>
          <p:nvPr/>
        </p:nvPicPr>
        <p:blipFill>
          <a:blip r:embed="rId5">
            <a:alphaModFix/>
          </a:blip>
          <a:stretch>
            <a:fillRect/>
          </a:stretch>
        </p:blipFill>
        <p:spPr>
          <a:xfrm rot="5400000" flipH="1">
            <a:off x="0" y="4170737"/>
            <a:ext cx="972775" cy="972775"/>
          </a:xfrm>
          <a:prstGeom prst="rect">
            <a:avLst/>
          </a:prstGeom>
          <a:noFill/>
          <a:ln>
            <a:noFill/>
          </a:ln>
        </p:spPr>
      </p:pic>
      <p:pic>
        <p:nvPicPr>
          <p:cNvPr id="39" name="Google Shape;39;p4"/>
          <p:cNvPicPr preferRelativeResize="0"/>
          <p:nvPr/>
        </p:nvPicPr>
        <p:blipFill>
          <a:blip r:embed="rId6">
            <a:alphaModFix/>
          </a:blip>
          <a:stretch>
            <a:fillRect/>
          </a:stretch>
        </p:blipFill>
        <p:spPr>
          <a:xfrm>
            <a:off x="7249350" y="3712050"/>
            <a:ext cx="1768001" cy="1350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3553500" y="3054555"/>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2"/>
          </p:nvPr>
        </p:nvSpPr>
        <p:spPr>
          <a:xfrm>
            <a:off x="3553500" y="1649136"/>
            <a:ext cx="4787100" cy="90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5"/>
          <p:cNvSpPr txBox="1">
            <a:spLocks noGrp="1"/>
          </p:cNvSpPr>
          <p:nvPr>
            <p:ph type="subTitle" idx="3"/>
          </p:nvPr>
        </p:nvSpPr>
        <p:spPr>
          <a:xfrm>
            <a:off x="1859700" y="1649136"/>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46" name="Google Shape;46;p5"/>
          <p:cNvSpPr txBox="1">
            <a:spLocks noGrp="1"/>
          </p:cNvSpPr>
          <p:nvPr>
            <p:ph type="subTitle" idx="4"/>
          </p:nvPr>
        </p:nvSpPr>
        <p:spPr>
          <a:xfrm>
            <a:off x="1859700" y="3054549"/>
            <a:ext cx="1541400" cy="90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3" name="Google Shape;53;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54" name="Google Shape;54;p6"/>
          <p:cNvPicPr preferRelativeResize="0"/>
          <p:nvPr/>
        </p:nvPicPr>
        <p:blipFill rotWithShape="1">
          <a:blip r:embed="rId3">
            <a:alphaModFix/>
          </a:blip>
          <a:srcRect l="31651" t="130" b="18270"/>
          <a:stretch/>
        </p:blipFill>
        <p:spPr>
          <a:xfrm rot="10800000" flipH="1">
            <a:off x="8199274" y="11375"/>
            <a:ext cx="1173326" cy="1070099"/>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1" y="4170725"/>
            <a:ext cx="972775" cy="972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a:spLocks noGrp="1"/>
          </p:cNvSpPr>
          <p:nvPr>
            <p:ph type="title"/>
          </p:nvPr>
        </p:nvSpPr>
        <p:spPr>
          <a:xfrm>
            <a:off x="713225" y="987538"/>
            <a:ext cx="4294800" cy="106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7"/>
          <p:cNvSpPr txBox="1">
            <a:spLocks noGrp="1"/>
          </p:cNvSpPr>
          <p:nvPr>
            <p:ph type="subTitle" idx="1"/>
          </p:nvPr>
        </p:nvSpPr>
        <p:spPr>
          <a:xfrm>
            <a:off x="713225" y="2109663"/>
            <a:ext cx="4294800" cy="25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60" name="Google Shape;60;p7"/>
          <p:cNvSpPr>
            <a:spLocks noGrp="1"/>
          </p:cNvSpPr>
          <p:nvPr>
            <p:ph type="pic" idx="2"/>
          </p:nvPr>
        </p:nvSpPr>
        <p:spPr>
          <a:xfrm>
            <a:off x="5643775" y="539500"/>
            <a:ext cx="2787000" cy="4064400"/>
          </a:xfrm>
          <a:prstGeom prst="round2DiagRect">
            <a:avLst>
              <a:gd name="adj1" fmla="val 16667"/>
              <a:gd name="adj2" fmla="val 0"/>
            </a:avLst>
          </a:prstGeom>
          <a:noFill/>
          <a:ln>
            <a:noFill/>
          </a:ln>
        </p:spPr>
      </p:sp>
      <p:pic>
        <p:nvPicPr>
          <p:cNvPr id="61" name="Google Shape;61;p7"/>
          <p:cNvPicPr preferRelativeResize="0"/>
          <p:nvPr/>
        </p:nvPicPr>
        <p:blipFill>
          <a:blip r:embed="rId3">
            <a:alphaModFix/>
          </a:blip>
          <a:stretch>
            <a:fillRect/>
          </a:stretch>
        </p:blipFill>
        <p:spPr>
          <a:xfrm rot="-5400000" flipH="1">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t="129" b="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9" name="Google Shape;69;p8"/>
          <p:cNvPicPr preferRelativeResize="0"/>
          <p:nvPr/>
        </p:nvPicPr>
        <p:blipFill rotWithShape="1">
          <a:blip r:embed="rId3">
            <a:alphaModFix/>
          </a:blip>
          <a:srcRect b="2242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rot="5400000" flipH="1">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rot="5400000" flipH="1">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a:spLocks noGrp="1"/>
          </p:cNvSpPr>
          <p:nvPr>
            <p:ph type="pic" idx="2"/>
          </p:nvPr>
        </p:nvSpPr>
        <p:spPr>
          <a:xfrm>
            <a:off x="0" y="0"/>
            <a:ext cx="9144000" cy="5143500"/>
          </a:xfrm>
          <a:prstGeom prst="rect">
            <a:avLst/>
          </a:prstGeom>
          <a:noFill/>
          <a:ln>
            <a:noFill/>
          </a:ln>
        </p:spPr>
      </p:sp>
      <p:sp>
        <p:nvSpPr>
          <p:cNvPr id="86" name="Google Shape;8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 id="2147483671" r:id="rId23"/>
    <p:sldLayoutId id="2147483672" r:id="rId24"/>
    <p:sldLayoutId id="2147483673" r:id="rId25"/>
    <p:sldLayoutId id="2147483674" r:id="rId26"/>
    <p:sldLayoutId id="2147483675"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0"/>
          <p:cNvSpPr txBox="1">
            <a:spLocks noGrp="1"/>
          </p:cNvSpPr>
          <p:nvPr>
            <p:ph type="ctrTitle"/>
          </p:nvPr>
        </p:nvSpPr>
        <p:spPr>
          <a:xfrm>
            <a:off x="0" y="1749600"/>
            <a:ext cx="9144000" cy="1644300"/>
          </a:xfrm>
          <a:prstGeom prst="rect">
            <a:avLst/>
          </a:prstGeom>
        </p:spPr>
        <p:txBody>
          <a:bodyPr spcFirstLastPara="1" wrap="square" lIns="91425" tIns="91425" rIns="91425" bIns="91425" anchor="b" anchorCtr="0">
            <a:noAutofit/>
          </a:bodyPr>
          <a:lstStyle/>
          <a:p>
            <a:pPr marL="360045" marR="240030" lvl="0" indent="-6350" algn="ctr" rtl="0">
              <a:lnSpc>
                <a:spcPct val="150000"/>
              </a:lnSpc>
              <a:spcBef>
                <a:spcPts val="0"/>
              </a:spcBef>
              <a:spcAft>
                <a:spcPts val="0"/>
              </a:spcAft>
              <a:buNone/>
            </a:pPr>
            <a:r>
              <a:rPr lang="en" sz="2200" b="0">
                <a:solidFill>
                  <a:srgbClr val="000000"/>
                </a:solidFill>
                <a:latin typeface="Montserrat ExtraBold"/>
                <a:ea typeface="Montserrat ExtraBold"/>
                <a:cs typeface="Montserrat ExtraBold"/>
                <a:sym typeface="Montserrat ExtraBold"/>
              </a:rPr>
              <a:t>XÂY DỰNG WEBSITE QUẢN LÝ HỌC TẬP CỦA SINH VIÊN KHOA CÔNG NGHỆ THÔNG TIN TRƯỜNG ĐẠI HỌC CÔNG NGHIỆP HÀ NỘI SỬ DỤNG SPRING FRAMEWORK</a:t>
            </a:r>
            <a:endParaRPr sz="5300" b="0">
              <a:latin typeface="Montserrat ExtraBold"/>
              <a:ea typeface="Montserrat ExtraBold"/>
              <a:cs typeface="Montserrat ExtraBold"/>
              <a:sym typeface="Montserrat ExtraBold"/>
            </a:endParaRPr>
          </a:p>
        </p:txBody>
      </p:sp>
      <p:sp>
        <p:nvSpPr>
          <p:cNvPr id="302" name="Google Shape;302;p30"/>
          <p:cNvSpPr txBox="1">
            <a:spLocks noGrp="1"/>
          </p:cNvSpPr>
          <p:nvPr>
            <p:ph type="subTitle" idx="1"/>
          </p:nvPr>
        </p:nvSpPr>
        <p:spPr>
          <a:xfrm>
            <a:off x="972300" y="3152900"/>
            <a:ext cx="7199400" cy="907800"/>
          </a:xfrm>
          <a:prstGeom prst="rect">
            <a:avLst/>
          </a:prstGeom>
        </p:spPr>
        <p:txBody>
          <a:bodyPr spcFirstLastPara="1" wrap="square" lIns="91425" tIns="91425" rIns="91425" bIns="91425" anchor="t" anchorCtr="0">
            <a:noAutofit/>
          </a:bodyPr>
          <a:lstStyle/>
          <a:p>
            <a:pPr marL="360045" marR="240030" lvl="0" indent="-6350" algn="ctr" rtl="0">
              <a:lnSpc>
                <a:spcPct val="100000"/>
              </a:lnSpc>
              <a:spcBef>
                <a:spcPts val="0"/>
              </a:spcBef>
              <a:spcAft>
                <a:spcPts val="0"/>
              </a:spcAft>
              <a:buNone/>
            </a:pPr>
            <a:endParaRPr dirty="0">
              <a:solidFill>
                <a:srgbClr val="000000"/>
              </a:solidFill>
              <a:latin typeface="Montserrat SemiBold"/>
              <a:ea typeface="Montserrat SemiBold"/>
              <a:cs typeface="Montserrat SemiBold"/>
              <a:sym typeface="Montserrat SemiBold"/>
            </a:endParaRPr>
          </a:p>
          <a:p>
            <a:pPr marL="1371600" marR="359410" lvl="0" indent="-6350" algn="l" rtl="0">
              <a:lnSpc>
                <a:spcPct val="100000"/>
              </a:lnSpc>
              <a:spcBef>
                <a:spcPts val="0"/>
              </a:spcBef>
              <a:spcAft>
                <a:spcPts val="0"/>
              </a:spcAft>
              <a:buNone/>
            </a:pPr>
            <a:r>
              <a:rPr lang="en" dirty="0">
                <a:solidFill>
                  <a:srgbClr val="000000"/>
                </a:solidFill>
                <a:latin typeface="Montserrat SemiBold"/>
                <a:ea typeface="Montserrat SemiBold"/>
                <a:cs typeface="Montserrat SemiBold"/>
                <a:sym typeface="Montserrat SemiBold"/>
              </a:rPr>
              <a:t>Cán bộ hướng dẫn	:TS. Nguyễn Thị Hoa Huệ	</a:t>
            </a:r>
            <a:endParaRPr dirty="0">
              <a:solidFill>
                <a:srgbClr val="000000"/>
              </a:solidFill>
              <a:latin typeface="Montserrat SemiBold"/>
              <a:ea typeface="Montserrat SemiBold"/>
              <a:cs typeface="Montserrat SemiBold"/>
              <a:sym typeface="Montserrat SemiBold"/>
            </a:endParaRPr>
          </a:p>
          <a:p>
            <a:pPr marL="914400" marR="359410" lvl="0" indent="457200" algn="l" rtl="0">
              <a:lnSpc>
                <a:spcPct val="100000"/>
              </a:lnSpc>
              <a:spcBef>
                <a:spcPts val="600"/>
              </a:spcBef>
              <a:spcAft>
                <a:spcPts val="0"/>
              </a:spcAft>
              <a:buNone/>
            </a:pPr>
            <a:r>
              <a:rPr lang="en" dirty="0">
                <a:solidFill>
                  <a:srgbClr val="000000"/>
                </a:solidFill>
                <a:latin typeface="Montserrat SemiBold"/>
                <a:ea typeface="Montserrat SemiBold"/>
                <a:cs typeface="Montserrat SemiBold"/>
                <a:sym typeface="Montserrat SemiBold"/>
              </a:rPr>
              <a:t>Sinh viên		:Phạm Hồng Nguyên</a:t>
            </a:r>
            <a:endParaRPr dirty="0">
              <a:solidFill>
                <a:srgbClr val="000000"/>
              </a:solidFill>
              <a:latin typeface="Montserrat SemiBold"/>
              <a:ea typeface="Montserrat SemiBold"/>
              <a:cs typeface="Montserrat SemiBold"/>
              <a:sym typeface="Montserrat SemiBold"/>
            </a:endParaRPr>
          </a:p>
          <a:p>
            <a:pPr marL="914400" marR="359410" lvl="0" indent="457200" algn="l" rtl="0">
              <a:lnSpc>
                <a:spcPct val="100000"/>
              </a:lnSpc>
              <a:spcBef>
                <a:spcPts val="600"/>
              </a:spcBef>
              <a:spcAft>
                <a:spcPts val="600"/>
              </a:spcAft>
              <a:buNone/>
            </a:pPr>
            <a:r>
              <a:rPr lang="en" dirty="0">
                <a:solidFill>
                  <a:srgbClr val="000000"/>
                </a:solidFill>
                <a:latin typeface="Montserrat SemiBold"/>
                <a:ea typeface="Montserrat SemiBold"/>
                <a:cs typeface="Montserrat SemiBold"/>
                <a:sym typeface="Montserrat SemiBold"/>
              </a:rPr>
              <a:t>Mã số sinh viên	:2020606055</a:t>
            </a:r>
            <a:endParaRPr dirty="0">
              <a:latin typeface="Montserrat SemiBold"/>
              <a:ea typeface="Montserrat SemiBold"/>
              <a:cs typeface="Montserrat SemiBold"/>
              <a:sym typeface="Montserrat SemiBold"/>
            </a:endParaRPr>
          </a:p>
        </p:txBody>
      </p:sp>
      <p:sp>
        <p:nvSpPr>
          <p:cNvPr id="303" name="Google Shape;303;p30"/>
          <p:cNvSpPr txBox="1">
            <a:spLocks noGrp="1"/>
          </p:cNvSpPr>
          <p:nvPr>
            <p:ph type="ctrTitle"/>
          </p:nvPr>
        </p:nvSpPr>
        <p:spPr>
          <a:xfrm>
            <a:off x="0" y="596375"/>
            <a:ext cx="9144000" cy="907800"/>
          </a:xfrm>
          <a:prstGeom prst="rect">
            <a:avLst/>
          </a:prstGeom>
        </p:spPr>
        <p:txBody>
          <a:bodyPr spcFirstLastPara="1" wrap="square" lIns="91425" tIns="91425" rIns="91425" bIns="91425" anchor="b" anchorCtr="0">
            <a:noAutofit/>
          </a:bodyPr>
          <a:lstStyle/>
          <a:p>
            <a:pPr marL="360045" marR="240030" lvl="0" indent="-6350" algn="ctr" rtl="0">
              <a:lnSpc>
                <a:spcPct val="100000"/>
              </a:lnSpc>
              <a:spcBef>
                <a:spcPts val="0"/>
              </a:spcBef>
              <a:spcAft>
                <a:spcPts val="0"/>
              </a:spcAft>
              <a:buNone/>
            </a:pPr>
            <a:r>
              <a:rPr lang="en" sz="2200" b="0">
                <a:solidFill>
                  <a:srgbClr val="000000"/>
                </a:solidFill>
                <a:latin typeface="Montserrat ExtraBold"/>
                <a:ea typeface="Montserrat ExtraBold"/>
                <a:cs typeface="Montserrat ExtraBold"/>
                <a:sym typeface="Montserrat ExtraBold"/>
              </a:rPr>
              <a:t>ĐẠI HỌC CÔNG NGHIỆP HÀ NỘI</a:t>
            </a:r>
            <a:endParaRPr sz="2200" b="0">
              <a:solidFill>
                <a:srgbClr val="000000"/>
              </a:solidFill>
              <a:latin typeface="Montserrat ExtraBold"/>
              <a:ea typeface="Montserrat ExtraBold"/>
              <a:cs typeface="Montserrat ExtraBold"/>
              <a:sym typeface="Montserrat ExtraBold"/>
            </a:endParaRPr>
          </a:p>
          <a:p>
            <a:pPr marL="360045" marR="240030" lvl="0" indent="-6350" algn="ctr" rtl="0">
              <a:lnSpc>
                <a:spcPct val="100000"/>
              </a:lnSpc>
              <a:spcBef>
                <a:spcPts val="0"/>
              </a:spcBef>
              <a:spcAft>
                <a:spcPts val="0"/>
              </a:spcAft>
              <a:buNone/>
            </a:pPr>
            <a:r>
              <a:rPr lang="en" sz="2200" b="0">
                <a:solidFill>
                  <a:srgbClr val="000000"/>
                </a:solidFill>
                <a:latin typeface="Montserrat ExtraBold"/>
                <a:ea typeface="Montserrat ExtraBold"/>
                <a:cs typeface="Montserrat ExtraBold"/>
                <a:sym typeface="Montserrat ExtraBold"/>
              </a:rPr>
              <a:t>KHOA CÔNG NGHỆ THÔNG TIN</a:t>
            </a:r>
            <a:endParaRPr sz="2200" b="0">
              <a:solidFill>
                <a:srgbClr val="000000"/>
              </a:solidFill>
              <a:latin typeface="Montserrat ExtraBold"/>
              <a:ea typeface="Montserrat ExtraBold"/>
              <a:cs typeface="Montserrat ExtraBold"/>
              <a:sym typeface="Montserrat ExtraBold"/>
            </a:endParaRPr>
          </a:p>
        </p:txBody>
      </p:sp>
      <p:pic>
        <p:nvPicPr>
          <p:cNvPr id="304" name="Google Shape;304;p30"/>
          <p:cNvPicPr preferRelativeResize="0"/>
          <p:nvPr/>
        </p:nvPicPr>
        <p:blipFill>
          <a:blip r:embed="rId3">
            <a:alphaModFix/>
          </a:blip>
          <a:stretch>
            <a:fillRect/>
          </a:stretch>
        </p:blipFill>
        <p:spPr>
          <a:xfrm>
            <a:off x="1357975" y="694273"/>
            <a:ext cx="949325" cy="712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9"/>
          <p:cNvSpPr txBox="1">
            <a:spLocks noGrp="1"/>
          </p:cNvSpPr>
          <p:nvPr>
            <p:ph type="title"/>
          </p:nvPr>
        </p:nvSpPr>
        <p:spPr>
          <a:xfrm>
            <a:off x="436500" y="2519925"/>
            <a:ext cx="8162700" cy="104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a:latin typeface="Montserrat ExtraBold"/>
                <a:ea typeface="Montserrat ExtraBold"/>
                <a:cs typeface="Montserrat ExtraBold"/>
                <a:sym typeface="Montserrat ExtraBold"/>
              </a:rPr>
              <a:t>PHÂN TÍCH VÀ</a:t>
            </a:r>
            <a:endParaRPr sz="4800" b="0">
              <a:latin typeface="Montserrat ExtraBold"/>
              <a:ea typeface="Montserrat ExtraBold"/>
              <a:cs typeface="Montserrat ExtraBold"/>
              <a:sym typeface="Montserrat ExtraBold"/>
            </a:endParaRPr>
          </a:p>
          <a:p>
            <a:pPr marL="0" lvl="0" indent="0" algn="ctr" rtl="0">
              <a:spcBef>
                <a:spcPts val="0"/>
              </a:spcBef>
              <a:spcAft>
                <a:spcPts val="0"/>
              </a:spcAft>
              <a:buNone/>
            </a:pPr>
            <a:r>
              <a:rPr lang="en" sz="4800" b="0">
                <a:latin typeface="Montserrat ExtraBold"/>
                <a:ea typeface="Montserrat ExtraBold"/>
                <a:cs typeface="Montserrat ExtraBold"/>
                <a:sym typeface="Montserrat ExtraBold"/>
              </a:rPr>
              <a:t>THIẾT KẾ HỆ THỐNG</a:t>
            </a:r>
            <a:endParaRPr sz="4800" b="0">
              <a:latin typeface="Montserrat ExtraBold"/>
              <a:ea typeface="Montserrat ExtraBold"/>
              <a:cs typeface="Montserrat ExtraBold"/>
              <a:sym typeface="Montserrat ExtraBold"/>
            </a:endParaRPr>
          </a:p>
        </p:txBody>
      </p:sp>
      <p:sp>
        <p:nvSpPr>
          <p:cNvPr id="386" name="Google Shape;386;p39"/>
          <p:cNvSpPr/>
          <p:nvPr/>
        </p:nvSpPr>
        <p:spPr>
          <a:xfrm>
            <a:off x="4101300" y="980275"/>
            <a:ext cx="833100" cy="833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Montserrat ExtraBold"/>
                <a:ea typeface="Montserrat ExtraBold"/>
                <a:cs typeface="Montserrat ExtraBold"/>
                <a:sym typeface="Montserrat ExtraBold"/>
              </a:rPr>
              <a:t>03</a:t>
            </a:r>
            <a:endParaRPr sz="3600">
              <a:latin typeface="Montserrat ExtraBold"/>
              <a:ea typeface="Montserrat ExtraBold"/>
              <a:cs typeface="Montserrat ExtraBold"/>
              <a:sym typeface="Montserrat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0"/>
          <p:cNvSpPr txBox="1"/>
          <p:nvPr/>
        </p:nvSpPr>
        <p:spPr>
          <a:xfrm>
            <a:off x="247350" y="451050"/>
            <a:ext cx="5907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dk1"/>
                </a:solidFill>
                <a:latin typeface="Montserrat ExtraBold"/>
                <a:ea typeface="Montserrat ExtraBold"/>
                <a:cs typeface="Montserrat ExtraBold"/>
                <a:sym typeface="Montserrat ExtraBold"/>
              </a:rPr>
              <a:t>PHÂN TÍCH VÀ THIẾT KẾ HỆ THỐNG</a:t>
            </a:r>
            <a:endParaRPr sz="2400" dirty="0">
              <a:solidFill>
                <a:schemeClr val="dk1"/>
              </a:solidFill>
              <a:latin typeface="Montserrat ExtraBold"/>
              <a:ea typeface="Montserrat ExtraBold"/>
              <a:cs typeface="Montserrat ExtraBold"/>
              <a:sym typeface="Montserrat ExtraBold"/>
            </a:endParaRPr>
          </a:p>
        </p:txBody>
      </p:sp>
      <p:sp>
        <p:nvSpPr>
          <p:cNvPr id="392" name="Google Shape;392;p40"/>
          <p:cNvSpPr/>
          <p:nvPr/>
        </p:nvSpPr>
        <p:spPr>
          <a:xfrm>
            <a:off x="639120" y="1368900"/>
            <a:ext cx="4985741" cy="47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Montserrat ExtraBold"/>
                <a:ea typeface="Montserrat ExtraBold"/>
                <a:cs typeface="Montserrat ExtraBold"/>
                <a:sym typeface="Montserrat ExtraBold"/>
              </a:rPr>
              <a:t>Sử dụng kiến trúc Client - Server</a:t>
            </a:r>
            <a:endParaRPr sz="1800" dirty="0">
              <a:solidFill>
                <a:schemeClr val="lt1"/>
              </a:solidFill>
              <a:latin typeface="Montserrat ExtraBold"/>
              <a:ea typeface="Montserrat ExtraBold"/>
              <a:cs typeface="Montserrat ExtraBold"/>
              <a:sym typeface="Montserrat ExtraBold"/>
            </a:endParaRPr>
          </a:p>
        </p:txBody>
      </p:sp>
      <p:sp>
        <p:nvSpPr>
          <p:cNvPr id="394" name="Google Shape;394;p40"/>
          <p:cNvSpPr/>
          <p:nvPr/>
        </p:nvSpPr>
        <p:spPr>
          <a:xfrm>
            <a:off x="676574" y="2036956"/>
            <a:ext cx="6326391" cy="1105794"/>
          </a:xfrm>
          <a:prstGeom prst="rect">
            <a:avLst/>
          </a:prstGeom>
          <a:solidFill>
            <a:schemeClr val="lt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chemeClr val="dk1"/>
                </a:solidFill>
                <a:latin typeface="Montserrat SemiBold"/>
                <a:ea typeface="Montserrat SemiBold"/>
                <a:cs typeface="Montserrat SemiBold"/>
                <a:sym typeface="Montserrat SemiBold"/>
              </a:rPr>
              <a:t>Backend: </a:t>
            </a:r>
          </a:p>
          <a:p>
            <a:pPr marL="285750" lvl="0" indent="-285750" rtl="0">
              <a:spcBef>
                <a:spcPts val="0"/>
              </a:spcBef>
              <a:spcAft>
                <a:spcPts val="0"/>
              </a:spcAft>
              <a:buFontTx/>
              <a:buChar char="-"/>
            </a:pPr>
            <a:r>
              <a:rPr lang="en" sz="1800" dirty="0">
                <a:solidFill>
                  <a:schemeClr val="dk1"/>
                </a:solidFill>
                <a:latin typeface="Montserrat SemiBold"/>
                <a:ea typeface="Montserrat SemiBold"/>
                <a:cs typeface="Montserrat SemiBold"/>
                <a:sym typeface="Montserrat SemiBold"/>
              </a:rPr>
              <a:t>Xử lý logic, truy vấn cơ sở dữ liệu , xác thực người dùng</a:t>
            </a:r>
          </a:p>
          <a:p>
            <a:pPr lvl="0" rtl="0">
              <a:spcBef>
                <a:spcPts val="0"/>
              </a:spcBef>
              <a:spcAft>
                <a:spcPts val="0"/>
              </a:spcAft>
            </a:pPr>
            <a:r>
              <a:rPr lang="en" sz="1800" dirty="0">
                <a:solidFill>
                  <a:schemeClr val="dk1"/>
                </a:solidFill>
                <a:latin typeface="Montserrat SemiBold"/>
                <a:ea typeface="Montserrat SemiBold"/>
                <a:cs typeface="Montserrat SemiBold"/>
                <a:sym typeface="Montserrat SemiBold"/>
              </a:rPr>
              <a:t>- Dùng restful API để giao tiếp với client </a:t>
            </a:r>
            <a:endParaRPr sz="1800" dirty="0">
              <a:solidFill>
                <a:schemeClr val="dk1"/>
              </a:solidFill>
              <a:latin typeface="Montserrat SemiBold"/>
              <a:ea typeface="Montserrat SemiBold"/>
              <a:cs typeface="Montserrat SemiBold"/>
              <a:sym typeface="Montserrat SemiBold"/>
            </a:endParaRPr>
          </a:p>
        </p:txBody>
      </p:sp>
      <p:sp>
        <p:nvSpPr>
          <p:cNvPr id="395" name="Google Shape;395;p40"/>
          <p:cNvSpPr/>
          <p:nvPr/>
        </p:nvSpPr>
        <p:spPr>
          <a:xfrm>
            <a:off x="1564424" y="3302101"/>
            <a:ext cx="6233995" cy="989400"/>
          </a:xfrm>
          <a:prstGeom prst="rect">
            <a:avLst/>
          </a:prstGeom>
          <a:solidFill>
            <a:schemeClr val="lt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chemeClr val="dk1"/>
                </a:solidFill>
                <a:latin typeface="Montserrat SemiBold"/>
                <a:ea typeface="Montserrat SemiBold"/>
                <a:cs typeface="Montserrat SemiBold"/>
                <a:sym typeface="Montserrat SemiBold"/>
              </a:rPr>
              <a:t>Frontend: </a:t>
            </a:r>
          </a:p>
          <a:p>
            <a:pPr marL="0" lvl="0" indent="0" rtl="0">
              <a:spcBef>
                <a:spcPts val="0"/>
              </a:spcBef>
              <a:spcAft>
                <a:spcPts val="0"/>
              </a:spcAft>
              <a:buNone/>
            </a:pPr>
            <a:r>
              <a:rPr lang="en" sz="1800" dirty="0">
                <a:solidFill>
                  <a:schemeClr val="dk1"/>
                </a:solidFill>
                <a:latin typeface="Montserrat SemiBold"/>
                <a:ea typeface="Montserrat SemiBold"/>
                <a:cs typeface="Montserrat SemiBold"/>
                <a:sym typeface="Montserrat SemiBold"/>
              </a:rPr>
              <a:t>-  Gửi HTTP request đến backend qua API và hiển thị dữ liệu </a:t>
            </a:r>
            <a:endParaRPr sz="1800" dirty="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latin typeface="Montserrat ExtraBold"/>
                <a:ea typeface="Montserrat ExtraBold"/>
                <a:cs typeface="Montserrat ExtraBold"/>
                <a:sym typeface="Montserrat ExtraBold"/>
              </a:rPr>
              <a:t>BIỂU ĐỒ USECASE TỔNG QUAN</a:t>
            </a:r>
            <a:endParaRPr b="0">
              <a:latin typeface="Montserrat ExtraBold"/>
              <a:ea typeface="Montserrat ExtraBold"/>
              <a:cs typeface="Montserrat ExtraBold"/>
              <a:sym typeface="Montserrat ExtraBold"/>
            </a:endParaRPr>
          </a:p>
        </p:txBody>
      </p:sp>
      <p:sp>
        <p:nvSpPr>
          <p:cNvPr id="423" name="Google Shape;423;p43"/>
          <p:cNvSpPr/>
          <p:nvPr/>
        </p:nvSpPr>
        <p:spPr>
          <a:xfrm>
            <a:off x="5011325" y="2873613"/>
            <a:ext cx="2709900" cy="470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Biểu đồ usecase tổng quan của hệ thống</a:t>
            </a:r>
            <a:endParaRPr>
              <a:solidFill>
                <a:schemeClr val="dk1"/>
              </a:solidFill>
              <a:latin typeface="Montserrat SemiBold"/>
              <a:ea typeface="Montserrat SemiBold"/>
              <a:cs typeface="Montserrat SemiBold"/>
              <a:sym typeface="Montserrat SemiBold"/>
            </a:endParaRPr>
          </a:p>
        </p:txBody>
      </p:sp>
      <p:pic>
        <p:nvPicPr>
          <p:cNvPr id="424" name="Google Shape;424;p43" descr="A diagram of a person's structure&#10;&#10;Description automatically generated"/>
          <p:cNvPicPr preferRelativeResize="0"/>
          <p:nvPr/>
        </p:nvPicPr>
        <p:blipFill>
          <a:blip r:embed="rId3">
            <a:alphaModFix/>
          </a:blip>
          <a:stretch>
            <a:fillRect/>
          </a:stretch>
        </p:blipFill>
        <p:spPr>
          <a:xfrm>
            <a:off x="1816625" y="1240475"/>
            <a:ext cx="3017549" cy="3736974"/>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latin typeface="Montserrat ExtraBold"/>
                <a:ea typeface="Montserrat ExtraBold"/>
                <a:cs typeface="Montserrat ExtraBold"/>
                <a:sym typeface="Montserrat ExtraBold"/>
              </a:rPr>
              <a:t>BIỂU ĐỒ USECASE PHÂN RÃ</a:t>
            </a:r>
            <a:endParaRPr b="0">
              <a:latin typeface="Montserrat ExtraBold"/>
              <a:ea typeface="Montserrat ExtraBold"/>
              <a:cs typeface="Montserrat ExtraBold"/>
              <a:sym typeface="Montserrat ExtraBold"/>
            </a:endParaRPr>
          </a:p>
        </p:txBody>
      </p:sp>
      <p:pic>
        <p:nvPicPr>
          <p:cNvPr id="430" name="Google Shape;430;p44" descr="A diagram of a diagram&#10;&#10;Description automatically generated"/>
          <p:cNvPicPr preferRelativeResize="0"/>
          <p:nvPr/>
        </p:nvPicPr>
        <p:blipFill>
          <a:blip r:embed="rId3">
            <a:alphaModFix/>
          </a:blip>
          <a:stretch>
            <a:fillRect/>
          </a:stretch>
        </p:blipFill>
        <p:spPr>
          <a:xfrm>
            <a:off x="276075" y="1317700"/>
            <a:ext cx="2785509" cy="2443201"/>
          </a:xfrm>
          <a:prstGeom prst="rect">
            <a:avLst/>
          </a:prstGeom>
          <a:noFill/>
          <a:ln w="19050" cap="flat" cmpd="sng">
            <a:solidFill>
              <a:srgbClr val="000000"/>
            </a:solidFill>
            <a:prstDash val="solid"/>
            <a:round/>
            <a:headEnd type="none" w="sm" len="sm"/>
            <a:tailEnd type="none" w="sm" len="sm"/>
          </a:ln>
        </p:spPr>
      </p:pic>
      <p:pic>
        <p:nvPicPr>
          <p:cNvPr id="431" name="Google Shape;431;p44" descr="A diagram of a person with text&#10;&#10;Description automatically generated"/>
          <p:cNvPicPr preferRelativeResize="0"/>
          <p:nvPr/>
        </p:nvPicPr>
        <p:blipFill>
          <a:blip r:embed="rId4">
            <a:alphaModFix/>
          </a:blip>
          <a:stretch>
            <a:fillRect/>
          </a:stretch>
        </p:blipFill>
        <p:spPr>
          <a:xfrm>
            <a:off x="3130292" y="1317700"/>
            <a:ext cx="3001653" cy="2443200"/>
          </a:xfrm>
          <a:prstGeom prst="rect">
            <a:avLst/>
          </a:prstGeom>
          <a:noFill/>
          <a:ln w="19050" cap="flat" cmpd="sng">
            <a:solidFill>
              <a:srgbClr val="000000"/>
            </a:solidFill>
            <a:prstDash val="solid"/>
            <a:round/>
            <a:headEnd type="none" w="sm" len="sm"/>
            <a:tailEnd type="none" w="sm" len="sm"/>
          </a:ln>
        </p:spPr>
      </p:pic>
      <p:pic>
        <p:nvPicPr>
          <p:cNvPr id="432" name="Google Shape;432;p44" descr="A diagram of a person with text&#10;&#10;Description automatically generated"/>
          <p:cNvPicPr preferRelativeResize="0"/>
          <p:nvPr/>
        </p:nvPicPr>
        <p:blipFill>
          <a:blip r:embed="rId5">
            <a:alphaModFix/>
          </a:blip>
          <a:stretch>
            <a:fillRect/>
          </a:stretch>
        </p:blipFill>
        <p:spPr>
          <a:xfrm>
            <a:off x="6200644" y="1317700"/>
            <a:ext cx="2750130" cy="2443199"/>
          </a:xfrm>
          <a:prstGeom prst="rect">
            <a:avLst/>
          </a:prstGeom>
          <a:noFill/>
          <a:ln w="19050" cap="flat" cmpd="sng">
            <a:solidFill>
              <a:srgbClr val="000000"/>
            </a:solidFill>
            <a:prstDash val="solid"/>
            <a:round/>
            <a:headEnd type="none" w="sm" len="sm"/>
            <a:tailEnd type="none" w="sm" len="sm"/>
          </a:ln>
        </p:spPr>
      </p:pic>
      <p:sp>
        <p:nvSpPr>
          <p:cNvPr id="433" name="Google Shape;433;p44"/>
          <p:cNvSpPr/>
          <p:nvPr/>
        </p:nvSpPr>
        <p:spPr>
          <a:xfrm>
            <a:off x="411975" y="3876450"/>
            <a:ext cx="2513700" cy="470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Biểu đồ use case phân rã chức năng cho Admin</a:t>
            </a:r>
            <a:endParaRPr>
              <a:solidFill>
                <a:schemeClr val="dk1"/>
              </a:solidFill>
              <a:latin typeface="Montserrat SemiBold"/>
              <a:ea typeface="Montserrat SemiBold"/>
              <a:cs typeface="Montserrat SemiBold"/>
              <a:sym typeface="Montserrat SemiBold"/>
            </a:endParaRPr>
          </a:p>
        </p:txBody>
      </p:sp>
      <p:sp>
        <p:nvSpPr>
          <p:cNvPr id="434" name="Google Shape;434;p44"/>
          <p:cNvSpPr/>
          <p:nvPr/>
        </p:nvSpPr>
        <p:spPr>
          <a:xfrm>
            <a:off x="3217050" y="3876450"/>
            <a:ext cx="2709900" cy="470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Biểu đồ use case phân rã chức năng cho Giảng viên</a:t>
            </a:r>
            <a:endParaRPr>
              <a:solidFill>
                <a:schemeClr val="dk1"/>
              </a:solidFill>
              <a:latin typeface="Montserrat SemiBold"/>
              <a:ea typeface="Montserrat SemiBold"/>
              <a:cs typeface="Montserrat SemiBold"/>
              <a:sym typeface="Montserrat SemiBold"/>
            </a:endParaRPr>
          </a:p>
        </p:txBody>
      </p:sp>
      <p:sp>
        <p:nvSpPr>
          <p:cNvPr id="435" name="Google Shape;435;p44"/>
          <p:cNvSpPr/>
          <p:nvPr/>
        </p:nvSpPr>
        <p:spPr>
          <a:xfrm>
            <a:off x="6318863" y="3876450"/>
            <a:ext cx="2513700" cy="470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Biểu đồ use case phân rã chức năng cho Sinh viên</a:t>
            </a:r>
            <a:endParaRPr>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0">
                <a:latin typeface="Montserrat ExtraBold"/>
                <a:ea typeface="Montserrat ExtraBold"/>
                <a:cs typeface="Montserrat ExtraBold"/>
                <a:sym typeface="Montserrat ExtraBold"/>
              </a:rPr>
              <a:t>THIẾT KẾ CƠ SỞ DỮ LIỆU MỨC VẬT LÝ</a:t>
            </a:r>
            <a:endParaRPr sz="2400" b="0">
              <a:latin typeface="Montserrat ExtraBold"/>
              <a:ea typeface="Montserrat ExtraBold"/>
              <a:cs typeface="Montserrat ExtraBold"/>
              <a:sym typeface="Montserrat ExtraBold"/>
            </a:endParaRPr>
          </a:p>
        </p:txBody>
      </p:sp>
      <p:pic>
        <p:nvPicPr>
          <p:cNvPr id="441" name="Google Shape;441;p45" descr="A computer screen shot of a computer&#10;&#10;Description automatically generated"/>
          <p:cNvPicPr preferRelativeResize="0"/>
          <p:nvPr/>
        </p:nvPicPr>
        <p:blipFill>
          <a:blip r:embed="rId3">
            <a:alphaModFix/>
          </a:blip>
          <a:stretch>
            <a:fillRect/>
          </a:stretch>
        </p:blipFill>
        <p:spPr>
          <a:xfrm>
            <a:off x="1355875" y="1174000"/>
            <a:ext cx="4255725" cy="3608550"/>
          </a:xfrm>
          <a:prstGeom prst="rect">
            <a:avLst/>
          </a:prstGeom>
          <a:noFill/>
          <a:ln w="19050" cap="flat" cmpd="sng">
            <a:solidFill>
              <a:srgbClr val="000000"/>
            </a:solidFill>
            <a:prstDash val="solid"/>
            <a:round/>
            <a:headEnd type="none" w="sm" len="sm"/>
            <a:tailEnd type="none" w="sm" len="sm"/>
          </a:ln>
        </p:spPr>
      </p:pic>
      <p:sp>
        <p:nvSpPr>
          <p:cNvPr id="442" name="Google Shape;442;p45"/>
          <p:cNvSpPr/>
          <p:nvPr/>
        </p:nvSpPr>
        <p:spPr>
          <a:xfrm>
            <a:off x="5868550" y="2709825"/>
            <a:ext cx="2513700" cy="470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Biểu đồ thực thể liên kết</a:t>
            </a:r>
            <a:endParaRPr>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6"/>
          <p:cNvSpPr txBox="1">
            <a:spLocks noGrp="1"/>
          </p:cNvSpPr>
          <p:nvPr>
            <p:ph type="title"/>
          </p:nvPr>
        </p:nvSpPr>
        <p:spPr>
          <a:xfrm>
            <a:off x="1391425" y="203402"/>
            <a:ext cx="4089300" cy="74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Montserrat ExtraBold"/>
                <a:ea typeface="Montserrat ExtraBold"/>
                <a:cs typeface="Montserrat ExtraBold"/>
                <a:sym typeface="Montserrat ExtraBold"/>
              </a:rPr>
              <a:t>THIẾT KẾ MOCKUP</a:t>
            </a:r>
            <a:endParaRPr b="0">
              <a:latin typeface="Montserrat ExtraBold"/>
              <a:ea typeface="Montserrat ExtraBold"/>
              <a:cs typeface="Montserrat ExtraBold"/>
              <a:sym typeface="Montserrat ExtraBold"/>
            </a:endParaRPr>
          </a:p>
        </p:txBody>
      </p:sp>
      <p:pic>
        <p:nvPicPr>
          <p:cNvPr id="448" name="Google Shape;448;p46" descr="A screenshot of a computer&#10;&#10;Description automatically generated"/>
          <p:cNvPicPr preferRelativeResize="0"/>
          <p:nvPr/>
        </p:nvPicPr>
        <p:blipFill>
          <a:blip r:embed="rId3">
            <a:alphaModFix/>
          </a:blip>
          <a:stretch>
            <a:fillRect/>
          </a:stretch>
        </p:blipFill>
        <p:spPr>
          <a:xfrm>
            <a:off x="780000" y="1349900"/>
            <a:ext cx="3616399" cy="2266500"/>
          </a:xfrm>
          <a:prstGeom prst="rect">
            <a:avLst/>
          </a:prstGeom>
          <a:noFill/>
          <a:ln w="19050" cap="flat" cmpd="sng">
            <a:solidFill>
              <a:srgbClr val="000000"/>
            </a:solidFill>
            <a:prstDash val="solid"/>
            <a:round/>
            <a:headEnd type="none" w="sm" len="sm"/>
            <a:tailEnd type="none" w="sm" len="sm"/>
          </a:ln>
        </p:spPr>
      </p:pic>
      <p:pic>
        <p:nvPicPr>
          <p:cNvPr id="449" name="Google Shape;449;p46" descr="A screenshot of a computer&#10;&#10;Description automatically generated"/>
          <p:cNvPicPr preferRelativeResize="0"/>
          <p:nvPr/>
        </p:nvPicPr>
        <p:blipFill>
          <a:blip r:embed="rId4">
            <a:alphaModFix/>
          </a:blip>
          <a:stretch>
            <a:fillRect/>
          </a:stretch>
        </p:blipFill>
        <p:spPr>
          <a:xfrm>
            <a:off x="4792175" y="1349900"/>
            <a:ext cx="3616399" cy="2283166"/>
          </a:xfrm>
          <a:prstGeom prst="rect">
            <a:avLst/>
          </a:prstGeom>
          <a:noFill/>
          <a:ln w="19050" cap="flat" cmpd="sng">
            <a:solidFill>
              <a:srgbClr val="000000"/>
            </a:solidFill>
            <a:prstDash val="solid"/>
            <a:round/>
            <a:headEnd type="none" w="sm" len="sm"/>
            <a:tailEnd type="none" w="sm" len="sm"/>
          </a:ln>
        </p:spPr>
      </p:pic>
      <p:sp>
        <p:nvSpPr>
          <p:cNvPr id="450" name="Google Shape;450;p46"/>
          <p:cNvSpPr/>
          <p:nvPr/>
        </p:nvSpPr>
        <p:spPr>
          <a:xfrm>
            <a:off x="5343525" y="3802625"/>
            <a:ext cx="2513700" cy="470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Thiết kế giao diện màn hình Thêm học phần</a:t>
            </a:r>
            <a:endParaRPr>
              <a:solidFill>
                <a:schemeClr val="dk1"/>
              </a:solidFill>
              <a:latin typeface="Montserrat SemiBold"/>
              <a:ea typeface="Montserrat SemiBold"/>
              <a:cs typeface="Montserrat SemiBold"/>
              <a:sym typeface="Montserrat SemiBold"/>
            </a:endParaRPr>
          </a:p>
        </p:txBody>
      </p:sp>
      <p:sp>
        <p:nvSpPr>
          <p:cNvPr id="451" name="Google Shape;451;p46"/>
          <p:cNvSpPr/>
          <p:nvPr/>
        </p:nvSpPr>
        <p:spPr>
          <a:xfrm>
            <a:off x="1331350" y="3802625"/>
            <a:ext cx="2513700" cy="470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Thiết kế giao diện màn hình Quản lý học phần</a:t>
            </a:r>
            <a:endParaRPr>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8"/>
          <p:cNvSpPr txBox="1">
            <a:spLocks noGrp="1"/>
          </p:cNvSpPr>
          <p:nvPr>
            <p:ph type="title"/>
          </p:nvPr>
        </p:nvSpPr>
        <p:spPr>
          <a:xfrm>
            <a:off x="436500" y="2519925"/>
            <a:ext cx="8162700" cy="104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0" dirty="0">
                <a:latin typeface="Montserrat ExtraBold"/>
                <a:ea typeface="Montserrat ExtraBold"/>
                <a:cs typeface="Montserrat ExtraBold"/>
                <a:sym typeface="Montserrat ExtraBold"/>
              </a:rPr>
              <a:t>KẾT LUẬN</a:t>
            </a:r>
            <a:endParaRPr sz="4800" b="0" dirty="0">
              <a:latin typeface="Montserrat ExtraBold"/>
              <a:ea typeface="Montserrat ExtraBold"/>
              <a:cs typeface="Montserrat ExtraBold"/>
              <a:sym typeface="Montserrat ExtraBold"/>
            </a:endParaRPr>
          </a:p>
        </p:txBody>
      </p:sp>
      <p:sp>
        <p:nvSpPr>
          <p:cNvPr id="466" name="Google Shape;466;p48"/>
          <p:cNvSpPr/>
          <p:nvPr/>
        </p:nvSpPr>
        <p:spPr>
          <a:xfrm>
            <a:off x="4101300" y="980275"/>
            <a:ext cx="833100" cy="833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Montserrat ExtraBold"/>
                <a:ea typeface="Montserrat ExtraBold"/>
                <a:cs typeface="Montserrat ExtraBold"/>
                <a:sym typeface="Montserrat ExtraBold"/>
              </a:rPr>
              <a:t>04</a:t>
            </a:r>
            <a:endParaRPr sz="3600">
              <a:latin typeface="Montserrat ExtraBold"/>
              <a:ea typeface="Montserrat ExtraBold"/>
              <a:cs typeface="Montserrat ExtraBold"/>
              <a:sym typeface="Montserrat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a:extLst>
            <a:ext uri="{FF2B5EF4-FFF2-40B4-BE49-F238E27FC236}">
              <a16:creationId xmlns:a16="http://schemas.microsoft.com/office/drawing/2014/main" id="{7ED9DD07-8A2D-6F40-43D5-BF633A0EB00E}"/>
            </a:ext>
          </a:extLst>
        </p:cNvPr>
        <p:cNvGrpSpPr/>
        <p:nvPr/>
      </p:nvGrpSpPr>
      <p:grpSpPr>
        <a:xfrm>
          <a:off x="0" y="0"/>
          <a:ext cx="0" cy="0"/>
          <a:chOff x="0" y="0"/>
          <a:chExt cx="0" cy="0"/>
        </a:xfrm>
      </p:grpSpPr>
      <p:sp>
        <p:nvSpPr>
          <p:cNvPr id="391" name="Google Shape;391;p40">
            <a:extLst>
              <a:ext uri="{FF2B5EF4-FFF2-40B4-BE49-F238E27FC236}">
                <a16:creationId xmlns:a16="http://schemas.microsoft.com/office/drawing/2014/main" id="{408454BF-EB55-8DC6-05FF-B6C8161862D8}"/>
              </a:ext>
            </a:extLst>
          </p:cNvPr>
          <p:cNvSpPr txBox="1"/>
          <p:nvPr/>
        </p:nvSpPr>
        <p:spPr>
          <a:xfrm>
            <a:off x="247350" y="451050"/>
            <a:ext cx="5907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err="1">
                <a:solidFill>
                  <a:schemeClr val="dk1"/>
                </a:solidFill>
                <a:latin typeface="Montserrat ExtraBold"/>
                <a:ea typeface="Montserrat ExtraBold"/>
                <a:cs typeface="Montserrat ExtraBold"/>
                <a:sym typeface="Montserrat ExtraBold"/>
              </a:rPr>
              <a:t>Kết</a:t>
            </a:r>
            <a:r>
              <a:rPr lang="en-US" sz="2400" dirty="0">
                <a:solidFill>
                  <a:schemeClr val="dk1"/>
                </a:solidFill>
                <a:latin typeface="Montserrat ExtraBold"/>
                <a:ea typeface="Montserrat ExtraBold"/>
                <a:cs typeface="Montserrat ExtraBold"/>
                <a:sym typeface="Montserrat ExtraBold"/>
              </a:rPr>
              <a:t> </a:t>
            </a:r>
            <a:r>
              <a:rPr lang="en-US" sz="2400" dirty="0" err="1">
                <a:solidFill>
                  <a:schemeClr val="dk1"/>
                </a:solidFill>
                <a:latin typeface="Montserrat ExtraBold"/>
                <a:ea typeface="Montserrat ExtraBold"/>
                <a:cs typeface="Montserrat ExtraBold"/>
                <a:sym typeface="Montserrat ExtraBold"/>
              </a:rPr>
              <a:t>luận</a:t>
            </a:r>
            <a:r>
              <a:rPr lang="en-US" sz="2400" dirty="0">
                <a:solidFill>
                  <a:schemeClr val="dk1"/>
                </a:solidFill>
                <a:latin typeface="Montserrat ExtraBold"/>
                <a:ea typeface="Montserrat ExtraBold"/>
                <a:cs typeface="Montserrat ExtraBold"/>
                <a:sym typeface="Montserrat ExtraBold"/>
              </a:rPr>
              <a:t>	</a:t>
            </a:r>
            <a:endParaRPr sz="2400" dirty="0">
              <a:solidFill>
                <a:schemeClr val="dk1"/>
              </a:solidFill>
              <a:latin typeface="Montserrat ExtraBold"/>
              <a:ea typeface="Montserrat ExtraBold"/>
              <a:cs typeface="Montserrat ExtraBold"/>
              <a:sym typeface="Montserrat ExtraBold"/>
            </a:endParaRPr>
          </a:p>
        </p:txBody>
      </p:sp>
      <p:sp>
        <p:nvSpPr>
          <p:cNvPr id="394" name="Google Shape;394;p40">
            <a:extLst>
              <a:ext uri="{FF2B5EF4-FFF2-40B4-BE49-F238E27FC236}">
                <a16:creationId xmlns:a16="http://schemas.microsoft.com/office/drawing/2014/main" id="{9AB8E327-AACC-A9E3-A2CF-C164D3681E83}"/>
              </a:ext>
            </a:extLst>
          </p:cNvPr>
          <p:cNvSpPr/>
          <p:nvPr/>
        </p:nvSpPr>
        <p:spPr>
          <a:xfrm>
            <a:off x="513023" y="1390185"/>
            <a:ext cx="6326391" cy="1105794"/>
          </a:xfrm>
          <a:prstGeom prst="rect">
            <a:avLst/>
          </a:prstGeom>
          <a:solidFill>
            <a:schemeClr val="lt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chemeClr val="dk1"/>
                </a:solidFill>
                <a:latin typeface="Montserrat SemiBold"/>
                <a:ea typeface="Montserrat SemiBold"/>
                <a:cs typeface="Montserrat SemiBold"/>
                <a:sym typeface="Montserrat SemiBold"/>
              </a:rPr>
              <a:t>Thành thạo một số công nghệ trong hệ sinh thái Spring Framework, ReacJS, HTML, CSS, Postgres, Github</a:t>
            </a:r>
            <a:endParaRPr sz="1800" dirty="0">
              <a:solidFill>
                <a:schemeClr val="dk1"/>
              </a:solidFill>
              <a:latin typeface="Montserrat SemiBold"/>
              <a:ea typeface="Montserrat SemiBold"/>
              <a:cs typeface="Montserrat SemiBold"/>
              <a:sym typeface="Montserrat SemiBold"/>
            </a:endParaRPr>
          </a:p>
        </p:txBody>
      </p:sp>
      <p:sp>
        <p:nvSpPr>
          <p:cNvPr id="395" name="Google Shape;395;p40">
            <a:extLst>
              <a:ext uri="{FF2B5EF4-FFF2-40B4-BE49-F238E27FC236}">
                <a16:creationId xmlns:a16="http://schemas.microsoft.com/office/drawing/2014/main" id="{590D16CD-EA7A-CB23-EDD7-8403FCC24D32}"/>
              </a:ext>
            </a:extLst>
          </p:cNvPr>
          <p:cNvSpPr/>
          <p:nvPr/>
        </p:nvSpPr>
        <p:spPr>
          <a:xfrm>
            <a:off x="1455002" y="2571750"/>
            <a:ext cx="6233995" cy="989400"/>
          </a:xfrm>
          <a:prstGeom prst="rect">
            <a:avLst/>
          </a:prstGeom>
          <a:solidFill>
            <a:schemeClr val="lt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chemeClr val="dk1"/>
                </a:solidFill>
                <a:latin typeface="Montserrat SemiBold"/>
                <a:ea typeface="Montserrat SemiBold"/>
                <a:cs typeface="Montserrat SemiBold"/>
                <a:sym typeface="Montserrat SemiBold"/>
              </a:rPr>
              <a:t>Nắm vững quy trình xây dựng phát triển website</a:t>
            </a:r>
          </a:p>
        </p:txBody>
      </p:sp>
      <p:sp>
        <p:nvSpPr>
          <p:cNvPr id="2" name="Google Shape;395;p40">
            <a:extLst>
              <a:ext uri="{FF2B5EF4-FFF2-40B4-BE49-F238E27FC236}">
                <a16:creationId xmlns:a16="http://schemas.microsoft.com/office/drawing/2014/main" id="{1DAD158F-C02B-207A-3EC6-FBF9025741E2}"/>
              </a:ext>
            </a:extLst>
          </p:cNvPr>
          <p:cNvSpPr/>
          <p:nvPr/>
        </p:nvSpPr>
        <p:spPr>
          <a:xfrm>
            <a:off x="1845295" y="3703050"/>
            <a:ext cx="6233995" cy="989400"/>
          </a:xfrm>
          <a:prstGeom prst="rect">
            <a:avLst/>
          </a:prstGeom>
          <a:solidFill>
            <a:schemeClr val="lt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chemeClr val="dk1"/>
                </a:solidFill>
                <a:latin typeface="Montserrat SemiBold"/>
                <a:ea typeface="Montserrat SemiBold"/>
                <a:cs typeface="Montserrat SemiBold"/>
                <a:sym typeface="Montserrat SemiBold"/>
              </a:rPr>
              <a:t>Thực hiện kiểm thử và lập báo cáo kiểm thử. Lưu trữ và quản lý mã nguồn trên Github</a:t>
            </a:r>
          </a:p>
        </p:txBody>
      </p:sp>
    </p:spTree>
    <p:extLst>
      <p:ext uri="{BB962C8B-B14F-4D97-AF65-F5344CB8AC3E}">
        <p14:creationId xmlns:p14="http://schemas.microsoft.com/office/powerpoint/2010/main" val="2121425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Montserrat ExtraBold"/>
                <a:ea typeface="Montserrat ExtraBold"/>
                <a:cs typeface="Montserrat ExtraBold"/>
                <a:sym typeface="Montserrat ExtraBold"/>
              </a:rPr>
              <a:t>KIỂM THỬ CHỨC NĂNG HỆ THỐNG</a:t>
            </a:r>
            <a:endParaRPr b="0">
              <a:latin typeface="Montserrat ExtraBold"/>
              <a:ea typeface="Montserrat ExtraBold"/>
              <a:cs typeface="Montserrat ExtraBold"/>
              <a:sym typeface="Montserrat ExtraBold"/>
            </a:endParaRPr>
          </a:p>
        </p:txBody>
      </p:sp>
      <p:graphicFrame>
        <p:nvGraphicFramePr>
          <p:cNvPr id="500" name="Google Shape;500;p53"/>
          <p:cNvGraphicFramePr/>
          <p:nvPr/>
        </p:nvGraphicFramePr>
        <p:xfrm>
          <a:off x="487500" y="1619250"/>
          <a:ext cx="7704000" cy="2621130"/>
        </p:xfrm>
        <a:graphic>
          <a:graphicData uri="http://schemas.openxmlformats.org/drawingml/2006/table">
            <a:tbl>
              <a:tblPr>
                <a:noFill/>
                <a:tableStyleId>{21FFA476-8D80-4379-A536-8F62608C88D3}</a:tableStyleId>
              </a:tblPr>
              <a:tblGrid>
                <a:gridCol w="1800500">
                  <a:extLst>
                    <a:ext uri="{9D8B030D-6E8A-4147-A177-3AD203B41FA5}">
                      <a16:colId xmlns:a16="http://schemas.microsoft.com/office/drawing/2014/main" val="20000"/>
                    </a:ext>
                  </a:extLst>
                </a:gridCol>
                <a:gridCol w="2051500">
                  <a:extLst>
                    <a:ext uri="{9D8B030D-6E8A-4147-A177-3AD203B41FA5}">
                      <a16:colId xmlns:a16="http://schemas.microsoft.com/office/drawing/2014/main" val="20001"/>
                    </a:ext>
                  </a:extLst>
                </a:gridCol>
                <a:gridCol w="2553600">
                  <a:extLst>
                    <a:ext uri="{9D8B030D-6E8A-4147-A177-3AD203B41FA5}">
                      <a16:colId xmlns:a16="http://schemas.microsoft.com/office/drawing/2014/main" val="20002"/>
                    </a:ext>
                  </a:extLst>
                </a:gridCol>
                <a:gridCol w="12984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Tổng số case đạt</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Tổng số case không đạt</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Tổng</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Chức năng phía sinh viên</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dirty="0">
                          <a:latin typeface="Montserrat"/>
                          <a:ea typeface="Montserrat"/>
                          <a:cs typeface="Montserrat"/>
                          <a:sym typeface="Montserrat"/>
                        </a:rPr>
                        <a:t>6</a:t>
                      </a:r>
                      <a:endParaRPr b="1" dirty="0">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Montserrat"/>
                          <a:ea typeface="Montserrat"/>
                          <a:cs typeface="Montserrat"/>
                          <a:sym typeface="Montserrat"/>
                        </a:rPr>
                        <a:t>6</a:t>
                      </a:r>
                      <a:endParaRPr b="1">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Chức năng phía giảng viên</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latin typeface="Montserrat"/>
                          <a:ea typeface="Montserrat"/>
                          <a:cs typeface="Montserrat"/>
                          <a:sym typeface="Montserrat"/>
                        </a:rPr>
                        <a:t>9</a:t>
                      </a:r>
                      <a:endParaRPr b="1">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Montserrat"/>
                          <a:ea typeface="Montserrat"/>
                          <a:cs typeface="Montserrat"/>
                          <a:sym typeface="Montserrat"/>
                        </a:rPr>
                        <a:t>9</a:t>
                      </a:r>
                      <a:endParaRPr b="1">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Chức năng phía admin</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latin typeface="Montserrat"/>
                          <a:ea typeface="Montserrat"/>
                          <a:cs typeface="Montserrat"/>
                          <a:sym typeface="Montserrat"/>
                        </a:rPr>
                        <a:t>13</a:t>
                      </a:r>
                      <a:endParaRPr b="1">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Montserrat"/>
                          <a:ea typeface="Montserrat"/>
                          <a:cs typeface="Montserrat"/>
                          <a:sym typeface="Montserrat"/>
                        </a:rPr>
                        <a:t>13</a:t>
                      </a:r>
                      <a:endParaRPr b="1">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Tổng</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a:latin typeface="Montserrat"/>
                          <a:ea typeface="Montserrat"/>
                          <a:cs typeface="Montserrat"/>
                          <a:sym typeface="Montserrat"/>
                        </a:rPr>
                        <a:t>28</a:t>
                      </a:r>
                      <a:endParaRPr b="1">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dirty="0">
                          <a:latin typeface="Montserrat"/>
                          <a:ea typeface="Montserrat"/>
                          <a:cs typeface="Montserrat"/>
                          <a:sym typeface="Montserrat"/>
                        </a:rPr>
                        <a:t>28</a:t>
                      </a:r>
                      <a:endParaRPr b="1" dirty="0">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54"/>
          <p:cNvPicPr preferRelativeResize="0">
            <a:picLocks noGrp="1"/>
          </p:cNvPicPr>
          <p:nvPr>
            <p:ph type="pic" idx="2"/>
          </p:nvPr>
        </p:nvPicPr>
        <p:blipFill rotWithShape="1">
          <a:blip r:embed="rId3">
            <a:alphaModFix/>
          </a:blip>
          <a:srcRect l="47577" r="13850"/>
          <a:stretch/>
        </p:blipFill>
        <p:spPr>
          <a:xfrm>
            <a:off x="5643775" y="539500"/>
            <a:ext cx="2787000" cy="4064400"/>
          </a:xfrm>
          <a:prstGeom prst="round2DiagRect">
            <a:avLst>
              <a:gd name="adj1" fmla="val 50000"/>
              <a:gd name="adj2" fmla="val 0"/>
            </a:avLst>
          </a:prstGeom>
        </p:spPr>
      </p:pic>
      <p:sp>
        <p:nvSpPr>
          <p:cNvPr id="506" name="Google Shape;506;p54"/>
          <p:cNvSpPr txBox="1">
            <a:spLocks noGrp="1"/>
          </p:cNvSpPr>
          <p:nvPr>
            <p:ph type="title"/>
          </p:nvPr>
        </p:nvSpPr>
        <p:spPr>
          <a:xfrm>
            <a:off x="713225" y="987550"/>
            <a:ext cx="4823100" cy="25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0">
                <a:latin typeface="Montserrat ExtraBold"/>
                <a:ea typeface="Montserrat ExtraBold"/>
                <a:cs typeface="Montserrat ExtraBold"/>
                <a:sym typeface="Montserrat ExtraBold"/>
              </a:rPr>
              <a:t>ĐỊNH HƯỚNG</a:t>
            </a:r>
            <a:endParaRPr sz="4800" b="0">
              <a:latin typeface="Montserrat ExtraBold"/>
              <a:ea typeface="Montserrat ExtraBold"/>
              <a:cs typeface="Montserrat ExtraBold"/>
              <a:sym typeface="Montserrat ExtraBold"/>
            </a:endParaRPr>
          </a:p>
          <a:p>
            <a:pPr marL="0" lvl="0" indent="0" algn="l" rtl="0">
              <a:spcBef>
                <a:spcPts val="0"/>
              </a:spcBef>
              <a:spcAft>
                <a:spcPts val="0"/>
              </a:spcAft>
              <a:buNone/>
            </a:pPr>
            <a:r>
              <a:rPr lang="en" sz="4800" b="0">
                <a:latin typeface="Montserrat ExtraBold"/>
                <a:ea typeface="Montserrat ExtraBold"/>
                <a:cs typeface="Montserrat ExtraBold"/>
                <a:sym typeface="Montserrat ExtraBold"/>
              </a:rPr>
              <a:t>PHÁT TRIỂN</a:t>
            </a:r>
            <a:endParaRPr sz="4800" b="0">
              <a:latin typeface="Montserrat ExtraBold"/>
              <a:ea typeface="Montserrat ExtraBold"/>
              <a:cs typeface="Montserrat ExtraBold"/>
              <a:sym typeface="Montserrat ExtraBold"/>
            </a:endParaRPr>
          </a:p>
        </p:txBody>
      </p:sp>
      <p:sp>
        <p:nvSpPr>
          <p:cNvPr id="507" name="Google Shape;507;p54"/>
          <p:cNvSpPr/>
          <p:nvPr/>
        </p:nvSpPr>
        <p:spPr>
          <a:xfrm>
            <a:off x="832575" y="987550"/>
            <a:ext cx="833100" cy="833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Montserrat ExtraBold"/>
                <a:ea typeface="Montserrat ExtraBold"/>
                <a:cs typeface="Montserrat ExtraBold"/>
                <a:sym typeface="Montserrat ExtraBold"/>
              </a:rPr>
              <a:t>05</a:t>
            </a:r>
            <a:endParaRPr sz="3600">
              <a:latin typeface="Montserrat ExtraBold"/>
              <a:ea typeface="Montserrat ExtraBold"/>
              <a:cs typeface="Montserrat ExtraBold"/>
              <a:sym typeface="Montserrat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latin typeface="Montserrat ExtraBold"/>
                <a:ea typeface="Montserrat ExtraBold"/>
                <a:cs typeface="Montserrat ExtraBold"/>
                <a:sym typeface="Montserrat ExtraBold"/>
              </a:rPr>
              <a:t>BỐ CỤC ĐỀ TÀI</a:t>
            </a:r>
            <a:endParaRPr b="0">
              <a:latin typeface="Montserrat ExtraBold"/>
              <a:ea typeface="Montserrat ExtraBold"/>
              <a:cs typeface="Montserrat ExtraBold"/>
              <a:sym typeface="Montserrat ExtraBold"/>
            </a:endParaRPr>
          </a:p>
        </p:txBody>
      </p:sp>
      <p:sp>
        <p:nvSpPr>
          <p:cNvPr id="310" name="Google Shape;310;p31"/>
          <p:cNvSpPr/>
          <p:nvPr/>
        </p:nvSpPr>
        <p:spPr>
          <a:xfrm>
            <a:off x="1847400" y="1440475"/>
            <a:ext cx="5449200" cy="4683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SemiBold"/>
                <a:ea typeface="Montserrat SemiBold"/>
                <a:cs typeface="Montserrat SemiBold"/>
                <a:sym typeface="Montserrat SemiBold"/>
              </a:rPr>
              <a:t>Tổng Quan</a:t>
            </a:r>
            <a:endParaRPr sz="1800">
              <a:solidFill>
                <a:schemeClr val="lt1"/>
              </a:solidFill>
              <a:latin typeface="Montserrat SemiBold"/>
              <a:ea typeface="Montserrat SemiBold"/>
              <a:cs typeface="Montserrat SemiBold"/>
              <a:sym typeface="Montserrat SemiBold"/>
            </a:endParaRPr>
          </a:p>
        </p:txBody>
      </p:sp>
      <p:sp>
        <p:nvSpPr>
          <p:cNvPr id="311" name="Google Shape;311;p31"/>
          <p:cNvSpPr/>
          <p:nvPr/>
        </p:nvSpPr>
        <p:spPr>
          <a:xfrm>
            <a:off x="1847400" y="2139427"/>
            <a:ext cx="5449200" cy="4683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Montserrat SemiBold"/>
                <a:ea typeface="Montserrat SemiBold"/>
                <a:cs typeface="Montserrat SemiBold"/>
                <a:sym typeface="Montserrat SemiBold"/>
              </a:rPr>
              <a:t>Cơ sở lý thuyết &amp; Công nghệ sử dụng</a:t>
            </a:r>
            <a:endParaRPr sz="1800">
              <a:solidFill>
                <a:schemeClr val="dk1"/>
              </a:solidFill>
              <a:latin typeface="Montserrat SemiBold"/>
              <a:ea typeface="Montserrat SemiBold"/>
              <a:cs typeface="Montserrat SemiBold"/>
              <a:sym typeface="Montserrat SemiBold"/>
            </a:endParaRPr>
          </a:p>
        </p:txBody>
      </p:sp>
      <p:sp>
        <p:nvSpPr>
          <p:cNvPr id="312" name="Google Shape;312;p31"/>
          <p:cNvSpPr/>
          <p:nvPr/>
        </p:nvSpPr>
        <p:spPr>
          <a:xfrm>
            <a:off x="1847400" y="2799865"/>
            <a:ext cx="5449200" cy="4683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20007"/>
              </a:lnSpc>
              <a:spcBef>
                <a:spcPts val="0"/>
              </a:spcBef>
              <a:spcAft>
                <a:spcPts val="0"/>
              </a:spcAft>
              <a:buNone/>
            </a:pPr>
            <a:r>
              <a:rPr lang="en" sz="1800">
                <a:solidFill>
                  <a:schemeClr val="lt1"/>
                </a:solidFill>
                <a:latin typeface="Montserrat SemiBold"/>
                <a:ea typeface="Montserrat SemiBold"/>
                <a:cs typeface="Montserrat SemiBold"/>
                <a:sym typeface="Montserrat SemiBold"/>
              </a:rPr>
              <a:t>Khảo sát, phân tích &amp; thiết kế hệ thống</a:t>
            </a:r>
            <a:endParaRPr sz="1800">
              <a:solidFill>
                <a:schemeClr val="lt1"/>
              </a:solidFill>
              <a:latin typeface="Montserrat SemiBold"/>
              <a:ea typeface="Montserrat SemiBold"/>
              <a:cs typeface="Montserrat SemiBold"/>
              <a:sym typeface="Montserrat SemiBold"/>
            </a:endParaRPr>
          </a:p>
        </p:txBody>
      </p:sp>
      <p:sp>
        <p:nvSpPr>
          <p:cNvPr id="313" name="Google Shape;313;p31"/>
          <p:cNvSpPr/>
          <p:nvPr/>
        </p:nvSpPr>
        <p:spPr>
          <a:xfrm>
            <a:off x="1847400" y="3460304"/>
            <a:ext cx="5449200" cy="4683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 sz="1800" dirty="0">
                <a:solidFill>
                  <a:schemeClr val="dk1"/>
                </a:solidFill>
                <a:latin typeface="Montserrat SemiBold"/>
                <a:ea typeface="Montserrat SemiBold"/>
                <a:cs typeface="Montserrat SemiBold"/>
                <a:sym typeface="Montserrat SemiBold"/>
              </a:rPr>
              <a:t>Kết luận và định hướng phát triển</a:t>
            </a:r>
            <a:endParaRPr sz="1800" dirty="0">
              <a:solidFill>
                <a:schemeClr val="dk1"/>
              </a:solidFill>
              <a:latin typeface="Montserrat SemiBold"/>
              <a:ea typeface="Montserrat SemiBold"/>
              <a:cs typeface="Montserrat SemiBold"/>
              <a:sym typeface="Montserrat SemiBold"/>
            </a:endParaRPr>
          </a:p>
        </p:txBody>
      </p:sp>
      <p:sp>
        <p:nvSpPr>
          <p:cNvPr id="314" name="Google Shape;314;p31"/>
          <p:cNvSpPr/>
          <p:nvPr/>
        </p:nvSpPr>
        <p:spPr>
          <a:xfrm>
            <a:off x="1847400" y="4120729"/>
            <a:ext cx="5449200" cy="4683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 sz="1800" dirty="0">
                <a:solidFill>
                  <a:schemeClr val="lt1"/>
                </a:solidFill>
                <a:latin typeface="Montserrat SemiBold"/>
                <a:ea typeface="Montserrat SemiBold"/>
                <a:cs typeface="Montserrat SemiBold"/>
                <a:sym typeface="Montserrat SemiBold"/>
              </a:rPr>
              <a:t>Demo chương trình</a:t>
            </a:r>
            <a:endParaRPr sz="1800" dirty="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latin typeface="Montserrat ExtraBold"/>
                <a:ea typeface="Montserrat ExtraBold"/>
                <a:cs typeface="Montserrat ExtraBold"/>
                <a:sym typeface="Montserrat ExtraBold"/>
              </a:rPr>
              <a:t>ĐỊNH HƯỚNG PHÁT TRIỂN</a:t>
            </a:r>
            <a:endParaRPr b="0">
              <a:latin typeface="Montserrat ExtraBold"/>
              <a:ea typeface="Montserrat ExtraBold"/>
              <a:cs typeface="Montserrat ExtraBold"/>
              <a:sym typeface="Montserrat ExtraBold"/>
            </a:endParaRPr>
          </a:p>
        </p:txBody>
      </p:sp>
      <p:sp>
        <p:nvSpPr>
          <p:cNvPr id="513" name="Google Shape;513;p55"/>
          <p:cNvSpPr/>
          <p:nvPr/>
        </p:nvSpPr>
        <p:spPr>
          <a:xfrm>
            <a:off x="1521050" y="1594875"/>
            <a:ext cx="6320400" cy="26211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630555" lvl="0" indent="-269240" algn="l" rtl="0">
              <a:spcBef>
                <a:spcPts val="800"/>
              </a:spcBef>
              <a:spcAft>
                <a:spcPts val="0"/>
              </a:spcAft>
              <a:buClr>
                <a:schemeClr val="lt1"/>
              </a:buClr>
              <a:buSzPts val="1400"/>
              <a:buFont typeface="Montserrat"/>
              <a:buChar char="●"/>
            </a:pPr>
            <a:r>
              <a:rPr lang="en" b="1" dirty="0">
                <a:solidFill>
                  <a:schemeClr val="lt1"/>
                </a:solidFill>
                <a:latin typeface="Montserrat"/>
                <a:ea typeface="Montserrat"/>
                <a:cs typeface="Montserrat"/>
                <a:sym typeface="Montserrat"/>
              </a:rPr>
              <a:t>Triển khai sản phẩm trên server online</a:t>
            </a:r>
            <a:endParaRPr b="1" dirty="0">
              <a:solidFill>
                <a:schemeClr val="lt1"/>
              </a:solidFill>
              <a:latin typeface="Montserrat"/>
              <a:ea typeface="Montserrat"/>
              <a:cs typeface="Montserrat"/>
              <a:sym typeface="Montserrat"/>
            </a:endParaRPr>
          </a:p>
          <a:p>
            <a:pPr marL="630555" lvl="0" indent="-269240" algn="l" rtl="0">
              <a:spcBef>
                <a:spcPts val="815"/>
              </a:spcBef>
              <a:spcAft>
                <a:spcPts val="0"/>
              </a:spcAft>
              <a:buClr>
                <a:schemeClr val="lt1"/>
              </a:buClr>
              <a:buSzPts val="1400"/>
              <a:buFont typeface="Montserrat"/>
              <a:buChar char="●"/>
            </a:pPr>
            <a:r>
              <a:rPr lang="en" b="1" dirty="0">
                <a:solidFill>
                  <a:schemeClr val="lt1"/>
                </a:solidFill>
                <a:latin typeface="Montserrat"/>
                <a:ea typeface="Montserrat"/>
                <a:cs typeface="Montserrat"/>
                <a:sym typeface="Montserrat"/>
              </a:rPr>
              <a:t>Sản phẩm có thể hoạt động mượt mà với số lượng sinh viên, giảng viên thực tế</a:t>
            </a:r>
            <a:endParaRPr b="1" dirty="0">
              <a:solidFill>
                <a:schemeClr val="lt1"/>
              </a:solidFill>
              <a:latin typeface="Montserrat"/>
              <a:ea typeface="Montserrat"/>
              <a:cs typeface="Montserrat"/>
              <a:sym typeface="Montserrat"/>
            </a:endParaRPr>
          </a:p>
          <a:p>
            <a:pPr marL="630555" lvl="0" indent="-269240" algn="l" rtl="0">
              <a:spcBef>
                <a:spcPts val="805"/>
              </a:spcBef>
              <a:spcAft>
                <a:spcPts val="0"/>
              </a:spcAft>
              <a:buClr>
                <a:schemeClr val="lt1"/>
              </a:buClr>
              <a:buSzPts val="1400"/>
              <a:buFont typeface="Montserrat"/>
              <a:buChar char="●"/>
            </a:pPr>
            <a:r>
              <a:rPr lang="en" b="1" dirty="0">
                <a:solidFill>
                  <a:schemeClr val="lt1"/>
                </a:solidFill>
                <a:latin typeface="Montserrat"/>
                <a:ea typeface="Montserrat"/>
                <a:cs typeface="Montserrat"/>
                <a:sym typeface="Montserrat"/>
              </a:rPr>
              <a:t>Tối ưu các chức năng cũ, tăng tính khả dụng, tăng chất lượng trải nghiệm người dùng</a:t>
            </a:r>
          </a:p>
          <a:p>
            <a:pPr marL="361315" lvl="0" algn="l" rtl="0">
              <a:spcBef>
                <a:spcPts val="805"/>
              </a:spcBef>
              <a:spcAft>
                <a:spcPts val="0"/>
              </a:spcAft>
              <a:buClr>
                <a:schemeClr val="lt1"/>
              </a:buClr>
              <a:buSzPts val="1400"/>
            </a:pPr>
            <a:endParaRPr b="1" dirty="0">
              <a:solidFill>
                <a:schemeClr val="lt1"/>
              </a:solidFill>
              <a:latin typeface="Montserrat"/>
              <a:ea typeface="Montserrat"/>
              <a:cs typeface="Montserrat"/>
              <a:sym typeface="Montserrat"/>
            </a:endParaRPr>
          </a:p>
          <a:p>
            <a:pPr marL="0" lvl="0" indent="0" algn="ctr" rtl="0">
              <a:spcBef>
                <a:spcPts val="0"/>
              </a:spcBef>
              <a:spcAft>
                <a:spcPts val="0"/>
              </a:spcAft>
              <a:buNone/>
            </a:pPr>
            <a:endParaRPr b="1" dirty="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364025" y="1243625"/>
            <a:ext cx="4607100" cy="15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0">
                <a:latin typeface="Montserrat ExtraBold"/>
                <a:ea typeface="Montserrat ExtraBold"/>
                <a:cs typeface="Montserrat ExtraBold"/>
                <a:sym typeface="Montserrat ExtraBold"/>
              </a:rPr>
              <a:t>CẢM ƠN THẦY CÔ ĐÃ LẮNG NGHE</a:t>
            </a:r>
            <a:endParaRPr sz="3600" b="0">
              <a:latin typeface="Montserrat ExtraBold"/>
              <a:ea typeface="Montserrat ExtraBold"/>
              <a:cs typeface="Montserrat ExtraBold"/>
              <a:sym typeface="Montserrat ExtraBold"/>
            </a:endParaRPr>
          </a:p>
        </p:txBody>
      </p:sp>
      <p:pic>
        <p:nvPicPr>
          <p:cNvPr id="519" name="Google Shape;519;p56"/>
          <p:cNvPicPr preferRelativeResize="0">
            <a:picLocks noGrp="1"/>
          </p:cNvPicPr>
          <p:nvPr>
            <p:ph type="pic" idx="2"/>
          </p:nvPr>
        </p:nvPicPr>
        <p:blipFill rotWithShape="1">
          <a:blip r:embed="rId3">
            <a:alphaModFix/>
          </a:blip>
          <a:srcRect l="24800" r="24800"/>
          <a:stretch/>
        </p:blipFill>
        <p:spPr>
          <a:xfrm>
            <a:off x="713225" y="539550"/>
            <a:ext cx="3072600" cy="4064400"/>
          </a:xfrm>
          <a:prstGeom prst="round2DiagRect">
            <a:avLst>
              <a:gd name="adj1" fmla="val 50000"/>
              <a:gd name="adj2" fmla="val 0"/>
            </a:avLst>
          </a:prstGeom>
        </p:spPr>
      </p:pic>
      <p:pic>
        <p:nvPicPr>
          <p:cNvPr id="520" name="Google Shape;520;p56"/>
          <p:cNvPicPr preferRelativeResize="0"/>
          <p:nvPr/>
        </p:nvPicPr>
        <p:blipFill rotWithShape="1">
          <a:blip r:embed="rId4">
            <a:alphaModFix/>
          </a:blip>
          <a:srcRect b="22420"/>
          <a:stretch/>
        </p:blipFill>
        <p:spPr>
          <a:xfrm rot="5400000">
            <a:off x="2379526" y="417924"/>
            <a:ext cx="1768000" cy="1047800"/>
          </a:xfrm>
          <a:prstGeom prst="rect">
            <a:avLst/>
          </a:prstGeom>
          <a:noFill/>
          <a:ln>
            <a:noFill/>
          </a:ln>
        </p:spPr>
      </p:pic>
      <p:sp>
        <p:nvSpPr>
          <p:cNvPr id="521" name="Google Shape;521;p56"/>
          <p:cNvSpPr/>
          <p:nvPr/>
        </p:nvSpPr>
        <p:spPr>
          <a:xfrm>
            <a:off x="4364025" y="3618025"/>
            <a:ext cx="3699000" cy="58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a:ea typeface="Montserrat"/>
                <a:cs typeface="Montserrat"/>
                <a:sym typeface="Montserrat"/>
              </a:rPr>
              <a:t>Phạm Hồng Nguyên KTPM04 K15</a:t>
            </a:r>
            <a:endParaRPr b="1">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32"/>
          <p:cNvPicPr preferRelativeResize="0"/>
          <p:nvPr/>
        </p:nvPicPr>
        <p:blipFill rotWithShape="1">
          <a:blip r:embed="rId3">
            <a:alphaModFix/>
          </a:blip>
          <a:srcRect t="129" b="129"/>
          <a:stretch/>
        </p:blipFill>
        <p:spPr>
          <a:xfrm rot="10800000">
            <a:off x="2677801" y="270878"/>
            <a:ext cx="1716695" cy="1307947"/>
          </a:xfrm>
          <a:prstGeom prst="rect">
            <a:avLst/>
          </a:prstGeom>
          <a:noFill/>
          <a:ln>
            <a:noFill/>
          </a:ln>
        </p:spPr>
      </p:pic>
      <p:sp>
        <p:nvSpPr>
          <p:cNvPr id="320" name="Google Shape;320;p32"/>
          <p:cNvSpPr txBox="1">
            <a:spLocks noGrp="1"/>
          </p:cNvSpPr>
          <p:nvPr>
            <p:ph type="title"/>
          </p:nvPr>
        </p:nvSpPr>
        <p:spPr>
          <a:xfrm>
            <a:off x="4047175" y="2409650"/>
            <a:ext cx="4383600" cy="139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latin typeface="Montserrat ExtraBold"/>
                <a:ea typeface="Montserrat ExtraBold"/>
                <a:cs typeface="Montserrat ExtraBold"/>
                <a:sym typeface="Montserrat ExtraBold"/>
              </a:rPr>
              <a:t>TỔNG QUAN</a:t>
            </a:r>
            <a:endParaRPr b="0">
              <a:latin typeface="Montserrat ExtraBold"/>
              <a:ea typeface="Montserrat ExtraBold"/>
              <a:cs typeface="Montserrat ExtraBold"/>
              <a:sym typeface="Montserrat ExtraBold"/>
            </a:endParaRPr>
          </a:p>
        </p:txBody>
      </p:sp>
      <p:sp>
        <p:nvSpPr>
          <p:cNvPr id="321" name="Google Shape;321;p32"/>
          <p:cNvSpPr txBox="1">
            <a:spLocks noGrp="1"/>
          </p:cNvSpPr>
          <p:nvPr>
            <p:ph type="title" idx="2"/>
          </p:nvPr>
        </p:nvSpPr>
        <p:spPr>
          <a:xfrm>
            <a:off x="5690275" y="1037350"/>
            <a:ext cx="1097400" cy="10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22" name="Google Shape;322;p32"/>
          <p:cNvPicPr preferRelativeResize="0">
            <a:picLocks noGrp="1"/>
          </p:cNvPicPr>
          <p:nvPr>
            <p:ph type="pic" idx="3"/>
          </p:nvPr>
        </p:nvPicPr>
        <p:blipFill rotWithShape="1">
          <a:blip r:embed="rId4">
            <a:alphaModFix/>
          </a:blip>
          <a:srcRect l="33897" r="20820"/>
          <a:stretch/>
        </p:blipFill>
        <p:spPr>
          <a:xfrm>
            <a:off x="713225" y="539500"/>
            <a:ext cx="2760600" cy="4064400"/>
          </a:xfrm>
          <a:prstGeom prst="round2DiagRect">
            <a:avLst>
              <a:gd name="adj1" fmla="val 0"/>
              <a:gd name="adj2" fmla="val 50000"/>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latin typeface="Montserrat ExtraBold"/>
                <a:ea typeface="Montserrat ExtraBold"/>
                <a:cs typeface="Montserrat ExtraBold"/>
                <a:sym typeface="Montserrat ExtraBold"/>
              </a:rPr>
              <a:t>LÝ DO CHỌN ĐỀ TÀI</a:t>
            </a:r>
            <a:endParaRPr b="0">
              <a:latin typeface="Montserrat ExtraBold"/>
              <a:ea typeface="Montserrat ExtraBold"/>
              <a:cs typeface="Montserrat ExtraBold"/>
              <a:sym typeface="Montserrat ExtraBold"/>
            </a:endParaRPr>
          </a:p>
        </p:txBody>
      </p:sp>
      <p:sp>
        <p:nvSpPr>
          <p:cNvPr id="328" name="Google Shape;328;p33"/>
          <p:cNvSpPr txBox="1">
            <a:spLocks noGrp="1"/>
          </p:cNvSpPr>
          <p:nvPr>
            <p:ph type="title" idx="2"/>
          </p:nvPr>
        </p:nvSpPr>
        <p:spPr>
          <a:xfrm>
            <a:off x="1345743" y="1480846"/>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9" name="Google Shape;329;p33"/>
          <p:cNvSpPr txBox="1">
            <a:spLocks noGrp="1"/>
          </p:cNvSpPr>
          <p:nvPr>
            <p:ph type="title" idx="3"/>
          </p:nvPr>
        </p:nvSpPr>
        <p:spPr>
          <a:xfrm>
            <a:off x="1345743" y="3525146"/>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0" name="Google Shape;330;p33"/>
          <p:cNvSpPr txBox="1">
            <a:spLocks noGrp="1"/>
          </p:cNvSpPr>
          <p:nvPr>
            <p:ph type="title" idx="4"/>
          </p:nvPr>
        </p:nvSpPr>
        <p:spPr>
          <a:xfrm>
            <a:off x="1345731" y="2503004"/>
            <a:ext cx="694800" cy="69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1" name="Google Shape;331;p33"/>
          <p:cNvSpPr txBox="1">
            <a:spLocks noGrp="1"/>
          </p:cNvSpPr>
          <p:nvPr>
            <p:ph type="subTitle" idx="13"/>
          </p:nvPr>
        </p:nvSpPr>
        <p:spPr>
          <a:xfrm>
            <a:off x="2097713" y="1480850"/>
            <a:ext cx="5613900" cy="694800"/>
          </a:xfrm>
          <a:prstGeom prst="rect">
            <a:avLst/>
          </a:prstGeom>
        </p:spPr>
        <p:txBody>
          <a:bodyPr spcFirstLastPara="1" wrap="square" lIns="91425" tIns="91425" rIns="91425" bIns="91425" anchor="ctr" anchorCtr="0">
            <a:noAutofit/>
          </a:bodyPr>
          <a:lstStyle/>
          <a:p>
            <a:pPr marL="77470" marR="262890" lvl="0" indent="0" algn="just" rtl="0">
              <a:lnSpc>
                <a:spcPct val="100000"/>
              </a:lnSpc>
              <a:spcBef>
                <a:spcPts val="5"/>
              </a:spcBef>
              <a:spcAft>
                <a:spcPts val="0"/>
              </a:spcAft>
              <a:buNone/>
            </a:pPr>
            <a:r>
              <a:rPr lang="en" sz="1400" b="0" dirty="0">
                <a:solidFill>
                  <a:srgbClr val="000000"/>
                </a:solidFill>
                <a:latin typeface="Montserrat SemiBold"/>
                <a:ea typeface="Montserrat SemiBold"/>
                <a:cs typeface="Montserrat SemiBold"/>
                <a:sym typeface="Montserrat SemiBold"/>
              </a:rPr>
              <a:t>Nhiều trường học vẫn gặp khó khăn trong việc quản lý dữ liệu học tập, điểm số, lịch học, và tài liệu học tập một cách hiệu quả</a:t>
            </a:r>
            <a:endParaRPr b="0" dirty="0">
              <a:latin typeface="Montserrat SemiBold"/>
              <a:ea typeface="Montserrat SemiBold"/>
              <a:cs typeface="Montserrat SemiBold"/>
              <a:sym typeface="Montserrat SemiBold"/>
            </a:endParaRPr>
          </a:p>
        </p:txBody>
      </p:sp>
      <p:pic>
        <p:nvPicPr>
          <p:cNvPr id="332" name="Google Shape;332;p33"/>
          <p:cNvPicPr preferRelativeResize="0"/>
          <p:nvPr/>
        </p:nvPicPr>
        <p:blipFill>
          <a:blip r:embed="rId3">
            <a:alphaModFix/>
          </a:blip>
          <a:stretch>
            <a:fillRect/>
          </a:stretch>
        </p:blipFill>
        <p:spPr>
          <a:xfrm>
            <a:off x="76200" y="3712050"/>
            <a:ext cx="1768000" cy="1350575"/>
          </a:xfrm>
          <a:prstGeom prst="rect">
            <a:avLst/>
          </a:prstGeom>
          <a:noFill/>
          <a:ln>
            <a:noFill/>
          </a:ln>
        </p:spPr>
      </p:pic>
      <p:sp>
        <p:nvSpPr>
          <p:cNvPr id="333" name="Google Shape;333;p33"/>
          <p:cNvSpPr txBox="1">
            <a:spLocks noGrp="1"/>
          </p:cNvSpPr>
          <p:nvPr>
            <p:ph type="subTitle" idx="13"/>
          </p:nvPr>
        </p:nvSpPr>
        <p:spPr>
          <a:xfrm>
            <a:off x="2133713" y="2503000"/>
            <a:ext cx="5613900" cy="694800"/>
          </a:xfrm>
          <a:prstGeom prst="rect">
            <a:avLst/>
          </a:prstGeom>
        </p:spPr>
        <p:txBody>
          <a:bodyPr spcFirstLastPara="1" wrap="square" lIns="91425" tIns="91425" rIns="91425" bIns="91425" anchor="ctr" anchorCtr="0">
            <a:noAutofit/>
          </a:bodyPr>
          <a:lstStyle/>
          <a:p>
            <a:pPr marL="77470" marR="262890" lvl="0" indent="0" algn="just" rtl="0">
              <a:lnSpc>
                <a:spcPct val="100000"/>
              </a:lnSpc>
              <a:spcBef>
                <a:spcPts val="75"/>
              </a:spcBef>
              <a:spcAft>
                <a:spcPts val="0"/>
              </a:spcAft>
              <a:buNone/>
            </a:pPr>
            <a:r>
              <a:rPr lang="en" sz="1400" b="0" dirty="0">
                <a:solidFill>
                  <a:srgbClr val="000000"/>
                </a:solidFill>
                <a:latin typeface="Montserrat SemiBold"/>
                <a:ea typeface="Montserrat SemiBold"/>
                <a:cs typeface="Montserrat SemiBold"/>
                <a:sym typeface="Montserrat SemiBold"/>
              </a:rPr>
              <a:t>Việc xây dựng website quản lý học tập giúp sinh viên công nghệ thông tin như chúng tôi áp dụng các kiến thức về lập trình, thiết kế hệ thống, và cơ sở dữ liệu đã học vào thực tiễn</a:t>
            </a:r>
            <a:endParaRPr b="0" dirty="0">
              <a:latin typeface="Montserrat SemiBold"/>
              <a:ea typeface="Montserrat SemiBold"/>
              <a:cs typeface="Montserrat SemiBold"/>
              <a:sym typeface="Montserrat SemiBold"/>
            </a:endParaRPr>
          </a:p>
        </p:txBody>
      </p:sp>
      <p:sp>
        <p:nvSpPr>
          <p:cNvPr id="334" name="Google Shape;334;p33"/>
          <p:cNvSpPr txBox="1">
            <a:spLocks noGrp="1"/>
          </p:cNvSpPr>
          <p:nvPr>
            <p:ph type="subTitle" idx="13"/>
          </p:nvPr>
        </p:nvSpPr>
        <p:spPr>
          <a:xfrm>
            <a:off x="2184363" y="3525150"/>
            <a:ext cx="5613900" cy="694800"/>
          </a:xfrm>
          <a:prstGeom prst="rect">
            <a:avLst/>
          </a:prstGeom>
        </p:spPr>
        <p:txBody>
          <a:bodyPr spcFirstLastPara="1" wrap="square" lIns="91425" tIns="91425" rIns="91425" bIns="91425" anchor="ctr" anchorCtr="0">
            <a:noAutofit/>
          </a:bodyPr>
          <a:lstStyle/>
          <a:p>
            <a:pPr marL="77470" marR="262890" lvl="0" indent="0" algn="just" rtl="0">
              <a:lnSpc>
                <a:spcPct val="100000"/>
              </a:lnSpc>
              <a:spcBef>
                <a:spcPts val="10"/>
              </a:spcBef>
              <a:spcAft>
                <a:spcPts val="0"/>
              </a:spcAft>
              <a:buNone/>
            </a:pPr>
            <a:r>
              <a:rPr lang="en" sz="1400" b="0">
                <a:solidFill>
                  <a:srgbClr val="000000"/>
                </a:solidFill>
                <a:latin typeface="Montserrat SemiBold"/>
                <a:ea typeface="Montserrat SemiBold"/>
                <a:cs typeface="Montserrat SemiBold"/>
                <a:sym typeface="Montserrat SemiBold"/>
              </a:rPr>
              <a:t>Website quản lý học tập sẽ giúp khoa tổ chức, lưu trữ và tra cứu thông tin của sinh viên một cách nhanh chóng và hiệu quả.</a:t>
            </a:r>
            <a:endParaRPr b="0">
              <a:latin typeface="Montserrat SemiBold"/>
              <a:ea typeface="Montserrat SemiBold"/>
              <a:cs typeface="Montserrat SemiBold"/>
              <a:sym typeface="Montserrat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latin typeface="Montserrat ExtraBold"/>
                <a:ea typeface="Montserrat ExtraBold"/>
                <a:cs typeface="Montserrat ExtraBold"/>
                <a:sym typeface="Montserrat ExtraBold"/>
              </a:rPr>
              <a:t>MỤC TIÊU ĐỀ TÀI</a:t>
            </a:r>
            <a:endParaRPr b="0">
              <a:latin typeface="Montserrat ExtraBold"/>
              <a:ea typeface="Montserrat ExtraBold"/>
              <a:cs typeface="Montserrat ExtraBold"/>
              <a:sym typeface="Montserrat ExtraBold"/>
            </a:endParaRPr>
          </a:p>
        </p:txBody>
      </p:sp>
      <p:sp>
        <p:nvSpPr>
          <p:cNvPr id="340" name="Google Shape;340;p34"/>
          <p:cNvSpPr txBox="1">
            <a:spLocks noGrp="1"/>
          </p:cNvSpPr>
          <p:nvPr>
            <p:ph type="title"/>
          </p:nvPr>
        </p:nvSpPr>
        <p:spPr>
          <a:xfrm>
            <a:off x="326775" y="1383050"/>
            <a:ext cx="84543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Montserrat"/>
                <a:ea typeface="Montserrat"/>
                <a:cs typeface="Montserrat"/>
                <a:sym typeface="Montserrat"/>
              </a:rPr>
              <a:t>Mục tiêu tổng quát: </a:t>
            </a:r>
            <a:r>
              <a:rPr lang="en" sz="1800" b="0">
                <a:latin typeface="Montserrat SemiBold"/>
                <a:ea typeface="Montserrat SemiBold"/>
                <a:cs typeface="Montserrat SemiBold"/>
                <a:sym typeface="Montserrat SemiBold"/>
              </a:rPr>
              <a:t>Xây dựng website quản lý học tập của sinh viên khoa Công nghệ Thông tin trường Đại học Công nghiệp Hà Nội</a:t>
            </a:r>
            <a:endParaRPr sz="1800" b="0">
              <a:latin typeface="Montserrat SemiBold"/>
              <a:ea typeface="Montserrat SemiBold"/>
              <a:cs typeface="Montserrat SemiBold"/>
              <a:sym typeface="Montserrat SemiBold"/>
            </a:endParaRPr>
          </a:p>
        </p:txBody>
      </p:sp>
      <p:sp>
        <p:nvSpPr>
          <p:cNvPr id="341" name="Google Shape;341;p34"/>
          <p:cNvSpPr txBox="1">
            <a:spLocks noGrp="1"/>
          </p:cNvSpPr>
          <p:nvPr>
            <p:ph type="title"/>
          </p:nvPr>
        </p:nvSpPr>
        <p:spPr>
          <a:xfrm>
            <a:off x="344850" y="2153825"/>
            <a:ext cx="84543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Montserrat"/>
                <a:ea typeface="Montserrat"/>
                <a:cs typeface="Montserrat"/>
                <a:sym typeface="Montserrat"/>
              </a:rPr>
              <a:t>Mục tiêu cụ thể:</a:t>
            </a:r>
            <a:endParaRPr sz="1800" b="0">
              <a:latin typeface="Montserrat SemiBold"/>
              <a:ea typeface="Montserrat SemiBold"/>
              <a:cs typeface="Montserrat SemiBold"/>
              <a:sym typeface="Montserrat SemiBold"/>
            </a:endParaRPr>
          </a:p>
        </p:txBody>
      </p:sp>
      <p:sp>
        <p:nvSpPr>
          <p:cNvPr id="342" name="Google Shape;342;p34"/>
          <p:cNvSpPr/>
          <p:nvPr/>
        </p:nvSpPr>
        <p:spPr>
          <a:xfrm>
            <a:off x="494700" y="2626325"/>
            <a:ext cx="3979500" cy="1680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14300" lvl="0" indent="-133350" algn="l" rtl="0">
              <a:spcBef>
                <a:spcPts val="805"/>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Xác định và làm rõ các vấn đề liên quan đến đề tài</a:t>
            </a:r>
            <a:endParaRPr sz="1200">
              <a:solidFill>
                <a:schemeClr val="lt1"/>
              </a:solidFill>
              <a:latin typeface="Montserrat Medium"/>
              <a:ea typeface="Montserrat Medium"/>
              <a:cs typeface="Montserrat Medium"/>
              <a:sym typeface="Montserrat Medium"/>
            </a:endParaRPr>
          </a:p>
          <a:p>
            <a:pPr marL="114300" lvl="0" indent="-133350" algn="l" rtl="0">
              <a:spcBef>
                <a:spcPts val="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Khảo sát, phân tích thiết kế hệ thống cho website.</a:t>
            </a:r>
            <a:endParaRPr sz="1200">
              <a:solidFill>
                <a:schemeClr val="lt1"/>
              </a:solidFill>
              <a:latin typeface="Montserrat Medium"/>
              <a:ea typeface="Montserrat Medium"/>
              <a:cs typeface="Montserrat Medium"/>
              <a:sym typeface="Montserrat Medium"/>
            </a:endParaRPr>
          </a:p>
          <a:p>
            <a:pPr marL="114300" lvl="0" indent="-133350" algn="l" rtl="0">
              <a:spcBef>
                <a:spcPts val="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Sinh viên có thể tìm kiếm/xem thông tin về học phần, lớp học phần và kết quả học tập của bản thân, đăng kí học phần và hủy học phần đã đăng kí ,....</a:t>
            </a:r>
            <a:endParaRPr sz="1200">
              <a:solidFill>
                <a:schemeClr val="lt1"/>
              </a:solidFill>
              <a:latin typeface="Montserrat Medium"/>
              <a:ea typeface="Montserrat Medium"/>
              <a:cs typeface="Montserrat Medium"/>
              <a:sym typeface="Montserrat Medium"/>
            </a:endParaRPr>
          </a:p>
        </p:txBody>
      </p:sp>
      <p:sp>
        <p:nvSpPr>
          <p:cNvPr id="343" name="Google Shape;343;p34"/>
          <p:cNvSpPr/>
          <p:nvPr/>
        </p:nvSpPr>
        <p:spPr>
          <a:xfrm>
            <a:off x="4717500" y="2626325"/>
            <a:ext cx="3979500" cy="1680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14300" lvl="0" indent="-133350" algn="l" rtl="0">
              <a:spcBef>
                <a:spcPts val="805"/>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Hệ thống tìm kiếm dễ dàng, giao diện thân thiện.</a:t>
            </a:r>
            <a:endParaRPr sz="1200">
              <a:solidFill>
                <a:schemeClr val="lt1"/>
              </a:solidFill>
              <a:latin typeface="Montserrat Medium"/>
              <a:ea typeface="Montserrat Medium"/>
              <a:cs typeface="Montserrat Medium"/>
              <a:sym typeface="Montserrat Medium"/>
            </a:endParaRPr>
          </a:p>
          <a:p>
            <a:pPr marL="114300" lvl="0" indent="-133350" algn="l" rtl="0">
              <a:spcBef>
                <a:spcPts val="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Giảng viên xem được danh sách sinh viên theo lớp học phần mình giảng dạy theo học kỳ, nhập điểm cho sinh viên.</a:t>
            </a:r>
            <a:endParaRPr sz="1200">
              <a:solidFill>
                <a:schemeClr val="lt1"/>
              </a:solidFill>
              <a:latin typeface="Montserrat Medium"/>
              <a:ea typeface="Montserrat Medium"/>
              <a:cs typeface="Montserrat Medium"/>
              <a:sym typeface="Montserrat Medium"/>
            </a:endParaRPr>
          </a:p>
          <a:p>
            <a:pPr marL="114300" lvl="0" indent="-133350" algn="l" rtl="0">
              <a:spcBef>
                <a:spcPts val="0"/>
              </a:spcBef>
              <a:spcAft>
                <a:spcPts val="0"/>
              </a:spcAft>
              <a:buClr>
                <a:schemeClr val="lt1"/>
              </a:buClr>
              <a:buSzPts val="1200"/>
              <a:buFont typeface="Montserrat Medium"/>
              <a:buChar char="-"/>
            </a:pPr>
            <a:r>
              <a:rPr lang="en" sz="1200">
                <a:solidFill>
                  <a:schemeClr val="lt1"/>
                </a:solidFill>
                <a:latin typeface="Montserrat Medium"/>
                <a:ea typeface="Montserrat Medium"/>
                <a:cs typeface="Montserrat Medium"/>
                <a:sym typeface="Montserrat Medium"/>
              </a:rPr>
              <a:t>Admin quản lý danh sách các học phần, lớp học phần, sinh viên, giảng viên trong khoa.</a:t>
            </a:r>
            <a:endParaRPr sz="12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txBox="1">
            <a:spLocks noGrp="1"/>
          </p:cNvSpPr>
          <p:nvPr>
            <p:ph type="title"/>
          </p:nvPr>
        </p:nvSpPr>
        <p:spPr>
          <a:xfrm>
            <a:off x="720000" y="53849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Montserrat ExtraBold"/>
                <a:ea typeface="Montserrat ExtraBold"/>
                <a:cs typeface="Montserrat ExtraBold"/>
                <a:sym typeface="Montserrat ExtraBold"/>
              </a:rPr>
              <a:t>ĐỐI TƯỢNG NGHIÊN CỨU</a:t>
            </a:r>
            <a:endParaRPr b="0">
              <a:latin typeface="Montserrat ExtraBold"/>
              <a:ea typeface="Montserrat ExtraBold"/>
              <a:cs typeface="Montserrat ExtraBold"/>
              <a:sym typeface="Montserrat ExtraBold"/>
            </a:endParaRPr>
          </a:p>
        </p:txBody>
      </p:sp>
      <p:sp>
        <p:nvSpPr>
          <p:cNvPr id="349" name="Google Shape;349;p35"/>
          <p:cNvSpPr txBox="1">
            <a:spLocks noGrp="1"/>
          </p:cNvSpPr>
          <p:nvPr>
            <p:ph type="subTitle" idx="4"/>
          </p:nvPr>
        </p:nvSpPr>
        <p:spPr>
          <a:xfrm>
            <a:off x="433295" y="2073300"/>
            <a:ext cx="35463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Montserrat ExtraBold"/>
                <a:ea typeface="Montserrat ExtraBold"/>
                <a:cs typeface="Montserrat ExtraBold"/>
                <a:sym typeface="Montserrat ExtraBold"/>
              </a:rPr>
              <a:t>Hệ thống đại học điện tử</a:t>
            </a:r>
            <a:endParaRPr b="0">
              <a:latin typeface="Montserrat ExtraBold"/>
              <a:ea typeface="Montserrat ExtraBold"/>
              <a:cs typeface="Montserrat ExtraBold"/>
              <a:sym typeface="Montserrat ExtraBold"/>
            </a:endParaRPr>
          </a:p>
        </p:txBody>
      </p:sp>
      <p:sp>
        <p:nvSpPr>
          <p:cNvPr id="350" name="Google Shape;350;p35"/>
          <p:cNvSpPr txBox="1">
            <a:spLocks noGrp="1"/>
          </p:cNvSpPr>
          <p:nvPr>
            <p:ph type="subTitle" idx="5"/>
          </p:nvPr>
        </p:nvSpPr>
        <p:spPr>
          <a:xfrm>
            <a:off x="4710225" y="2073300"/>
            <a:ext cx="4136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Montserrat ExtraBold"/>
                <a:ea typeface="Montserrat ExtraBold"/>
                <a:cs typeface="Montserrat ExtraBold"/>
                <a:sym typeface="Montserrat ExtraBold"/>
              </a:rPr>
              <a:t>Việc học tập của sinh viên khoa CNTT của trường DHCNHN</a:t>
            </a:r>
            <a:endParaRPr b="0">
              <a:latin typeface="Montserrat ExtraBold"/>
              <a:ea typeface="Montserrat ExtraBold"/>
              <a:cs typeface="Montserrat ExtraBold"/>
              <a:sym typeface="Montserrat ExtraBold"/>
            </a:endParaRPr>
          </a:p>
        </p:txBody>
      </p:sp>
      <p:sp>
        <p:nvSpPr>
          <p:cNvPr id="351" name="Google Shape;351;p35"/>
          <p:cNvSpPr txBox="1">
            <a:spLocks noGrp="1"/>
          </p:cNvSpPr>
          <p:nvPr>
            <p:ph type="subTitle" idx="6"/>
          </p:nvPr>
        </p:nvSpPr>
        <p:spPr>
          <a:xfrm>
            <a:off x="443550" y="3922200"/>
            <a:ext cx="39507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latin typeface="Montserrat ExtraBold"/>
                <a:ea typeface="Montserrat ExtraBold"/>
                <a:cs typeface="Montserrat ExtraBold"/>
                <a:sym typeface="Montserrat ExtraBold"/>
              </a:rPr>
              <a:t>Hệ sinh thái Spring Framework</a:t>
            </a:r>
            <a:endParaRPr b="0" dirty="0">
              <a:latin typeface="Montserrat ExtraBold"/>
              <a:ea typeface="Montserrat ExtraBold"/>
              <a:cs typeface="Montserrat ExtraBold"/>
              <a:sym typeface="Montserrat ExtraBold"/>
            </a:endParaRPr>
          </a:p>
        </p:txBody>
      </p:sp>
      <p:sp>
        <p:nvSpPr>
          <p:cNvPr id="352" name="Google Shape;352;p35"/>
          <p:cNvSpPr/>
          <p:nvPr/>
        </p:nvSpPr>
        <p:spPr>
          <a:xfrm>
            <a:off x="519750" y="1243218"/>
            <a:ext cx="708300" cy="708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Montserrat ExtraBold"/>
                <a:ea typeface="Montserrat ExtraBold"/>
                <a:cs typeface="Montserrat ExtraBold"/>
                <a:sym typeface="Montserrat ExtraBold"/>
              </a:rPr>
              <a:t>01</a:t>
            </a:r>
            <a:endParaRPr sz="3000">
              <a:latin typeface="Montserrat ExtraBold"/>
              <a:ea typeface="Montserrat ExtraBold"/>
              <a:cs typeface="Montserrat ExtraBold"/>
              <a:sym typeface="Montserrat ExtraBold"/>
            </a:endParaRPr>
          </a:p>
        </p:txBody>
      </p:sp>
      <p:sp>
        <p:nvSpPr>
          <p:cNvPr id="353" name="Google Shape;353;p35"/>
          <p:cNvSpPr/>
          <p:nvPr/>
        </p:nvSpPr>
        <p:spPr>
          <a:xfrm>
            <a:off x="4786425" y="1243218"/>
            <a:ext cx="708300" cy="708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Montserrat ExtraBold"/>
                <a:ea typeface="Montserrat ExtraBold"/>
                <a:cs typeface="Montserrat ExtraBold"/>
                <a:sym typeface="Montserrat ExtraBold"/>
              </a:rPr>
              <a:t>02</a:t>
            </a:r>
            <a:endParaRPr sz="3000">
              <a:latin typeface="Montserrat ExtraBold"/>
              <a:ea typeface="Montserrat ExtraBold"/>
              <a:cs typeface="Montserrat ExtraBold"/>
              <a:sym typeface="Montserrat ExtraBold"/>
            </a:endParaRPr>
          </a:p>
        </p:txBody>
      </p:sp>
      <p:sp>
        <p:nvSpPr>
          <p:cNvPr id="354" name="Google Shape;354;p35"/>
          <p:cNvSpPr/>
          <p:nvPr/>
        </p:nvSpPr>
        <p:spPr>
          <a:xfrm>
            <a:off x="519750" y="3092118"/>
            <a:ext cx="708300" cy="708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Montserrat ExtraBold"/>
                <a:ea typeface="Montserrat ExtraBold"/>
                <a:cs typeface="Montserrat ExtraBold"/>
                <a:sym typeface="Montserrat ExtraBold"/>
              </a:rPr>
              <a:t>03</a:t>
            </a:r>
            <a:endParaRPr sz="3000">
              <a:latin typeface="Montserrat ExtraBold"/>
              <a:ea typeface="Montserrat ExtraBold"/>
              <a:cs typeface="Montserrat ExtraBold"/>
              <a:sym typeface="Montserrat ExtraBold"/>
            </a:endParaRPr>
          </a:p>
        </p:txBody>
      </p:sp>
      <p:sp>
        <p:nvSpPr>
          <p:cNvPr id="355" name="Google Shape;355;p35"/>
          <p:cNvSpPr txBox="1">
            <a:spLocks noGrp="1"/>
          </p:cNvSpPr>
          <p:nvPr>
            <p:ph type="subTitle" idx="5"/>
          </p:nvPr>
        </p:nvSpPr>
        <p:spPr>
          <a:xfrm>
            <a:off x="4710225" y="3877175"/>
            <a:ext cx="39108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Montserrat ExtraBold"/>
                <a:ea typeface="Montserrat ExtraBold"/>
                <a:cs typeface="Montserrat ExtraBold"/>
                <a:sym typeface="Montserrat ExtraBold"/>
              </a:rPr>
              <a:t>Hệ quản trị Postgres</a:t>
            </a:r>
            <a:endParaRPr b="0">
              <a:latin typeface="Montserrat ExtraBold"/>
              <a:ea typeface="Montserrat ExtraBold"/>
              <a:cs typeface="Montserrat ExtraBold"/>
              <a:sym typeface="Montserrat ExtraBold"/>
            </a:endParaRPr>
          </a:p>
        </p:txBody>
      </p:sp>
      <p:sp>
        <p:nvSpPr>
          <p:cNvPr id="356" name="Google Shape;356;p35"/>
          <p:cNvSpPr/>
          <p:nvPr/>
        </p:nvSpPr>
        <p:spPr>
          <a:xfrm>
            <a:off x="4786425" y="3047093"/>
            <a:ext cx="708300" cy="708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latin typeface="Montserrat ExtraBold"/>
                <a:ea typeface="Montserrat ExtraBold"/>
                <a:cs typeface="Montserrat ExtraBold"/>
                <a:sym typeface="Montserrat ExtraBold"/>
              </a:rPr>
              <a:t>04</a:t>
            </a:r>
            <a:endParaRPr sz="2900">
              <a:latin typeface="Montserrat ExtraBold"/>
              <a:ea typeface="Montserrat ExtraBold"/>
              <a:cs typeface="Montserrat ExtraBold"/>
              <a:sym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Montserrat ExtraBold"/>
                <a:ea typeface="Montserrat ExtraBold"/>
                <a:cs typeface="Montserrat ExtraBold"/>
                <a:sym typeface="Montserrat ExtraBold"/>
              </a:rPr>
              <a:t>PHẠM VI NGHIÊN CỨU</a:t>
            </a:r>
            <a:endParaRPr b="0">
              <a:latin typeface="Montserrat ExtraBold"/>
              <a:ea typeface="Montserrat ExtraBold"/>
              <a:cs typeface="Montserrat ExtraBold"/>
              <a:sym typeface="Montserrat ExtraBold"/>
            </a:endParaRPr>
          </a:p>
        </p:txBody>
      </p:sp>
      <p:sp>
        <p:nvSpPr>
          <p:cNvPr id="362" name="Google Shape;362;p36"/>
          <p:cNvSpPr/>
          <p:nvPr/>
        </p:nvSpPr>
        <p:spPr>
          <a:xfrm>
            <a:off x="880300" y="1360450"/>
            <a:ext cx="7784400" cy="3186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43560" marR="360045" lvl="1" indent="-317500" algn="just" rtl="0">
              <a:lnSpc>
                <a:spcPct val="150000"/>
              </a:lnSpc>
              <a:spcBef>
                <a:spcPts val="815"/>
              </a:spcBef>
              <a:spcAft>
                <a:spcPts val="0"/>
              </a:spcAft>
              <a:buSzPts val="1400"/>
              <a:buFont typeface="Montserrat SemiBold"/>
              <a:buChar char="-"/>
            </a:pPr>
            <a:r>
              <a:rPr lang="en">
                <a:latin typeface="Montserrat SemiBold"/>
                <a:ea typeface="Montserrat SemiBold"/>
                <a:cs typeface="Montserrat SemiBold"/>
                <a:sym typeface="Montserrat SemiBold"/>
              </a:rPr>
              <a:t>Các vấn đề học tập của sinh viên như quản lý thông tin học tập cá nhân, điểm số.</a:t>
            </a:r>
            <a:endParaRPr>
              <a:latin typeface="Montserrat SemiBold"/>
              <a:ea typeface="Montserrat SemiBold"/>
              <a:cs typeface="Montserrat SemiBold"/>
              <a:sym typeface="Montserrat SemiBold"/>
            </a:endParaRPr>
          </a:p>
          <a:p>
            <a:pPr marL="543560" marR="360045" lvl="1" indent="-317500" algn="just" rtl="0">
              <a:lnSpc>
                <a:spcPct val="150000"/>
              </a:lnSpc>
              <a:spcBef>
                <a:spcPts val="815"/>
              </a:spcBef>
              <a:spcAft>
                <a:spcPts val="0"/>
              </a:spcAft>
              <a:buSzPts val="1400"/>
              <a:buFont typeface="Montserrat SemiBold"/>
              <a:buChar char="-"/>
            </a:pPr>
            <a:r>
              <a:rPr lang="en">
                <a:latin typeface="Montserrat SemiBold"/>
                <a:ea typeface="Montserrat SemiBold"/>
                <a:cs typeface="Montserrat SemiBold"/>
                <a:sym typeface="Montserrat SemiBold"/>
              </a:rPr>
              <a:t>Tìm hiểu những yếu tố và điều kiện cần thiết phải có để có thể hỗ trợ việc quản lý học tập  cho trường  một cách tối ưu nhất cũng như tiện lợi cho người sử dụng website </a:t>
            </a:r>
            <a:endParaRPr>
              <a:latin typeface="Montserrat SemiBold"/>
              <a:ea typeface="Montserrat SemiBold"/>
              <a:cs typeface="Montserrat SemiBold"/>
              <a:sym typeface="Montserrat SemiBold"/>
            </a:endParaRPr>
          </a:p>
          <a:p>
            <a:pPr marL="542925" lvl="1" indent="-316865" algn="just" rtl="0">
              <a:lnSpc>
                <a:spcPct val="132083"/>
              </a:lnSpc>
              <a:spcBef>
                <a:spcPts val="0"/>
              </a:spcBef>
              <a:spcAft>
                <a:spcPts val="0"/>
              </a:spcAft>
              <a:buSzPts val="1400"/>
              <a:buFont typeface="Montserrat SemiBold"/>
              <a:buChar char="-"/>
            </a:pPr>
            <a:r>
              <a:rPr lang="en">
                <a:latin typeface="Montserrat SemiBold"/>
                <a:ea typeface="Montserrat SemiBold"/>
                <a:cs typeface="Montserrat SemiBold"/>
                <a:sym typeface="Montserrat SemiBold"/>
              </a:rPr>
              <a:t>Thực hiện phân tích các chức năng chính cần thiết cho hệ thống.</a:t>
            </a:r>
            <a:endParaRPr>
              <a:latin typeface="Montserrat SemiBold"/>
              <a:ea typeface="Montserrat SemiBold"/>
              <a:cs typeface="Montserrat SemiBold"/>
              <a:sym typeface="Montserrat SemiBold"/>
            </a:endParaRPr>
          </a:p>
          <a:p>
            <a:pPr marL="543560" marR="361315" lvl="1" indent="-317500" algn="just" rtl="0">
              <a:lnSpc>
                <a:spcPct val="150000"/>
              </a:lnSpc>
              <a:spcBef>
                <a:spcPts val="795"/>
              </a:spcBef>
              <a:spcAft>
                <a:spcPts val="0"/>
              </a:spcAft>
              <a:buSzPts val="1400"/>
              <a:buFont typeface="Montserrat SemiBold"/>
              <a:buChar char="-"/>
            </a:pPr>
            <a:r>
              <a:rPr lang="en">
                <a:latin typeface="Montserrat SemiBold"/>
                <a:ea typeface="Montserrat SemiBold"/>
                <a:cs typeface="Montserrat SemiBold"/>
                <a:sym typeface="Montserrat SemiBold"/>
              </a:rPr>
              <a:t>Cách sử dụng Spring framework và hệ quản trị dữ liệu Postgres để phát triển cũng như các công cụ cần thiết để xây dựng website.</a:t>
            </a:r>
            <a:endParaRPr>
              <a:latin typeface="Montserrat SemiBold"/>
              <a:ea typeface="Montserrat SemiBold"/>
              <a:cs typeface="Montserrat SemiBold"/>
              <a:sym typeface="Montserrat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37"/>
          <p:cNvPicPr preferRelativeResize="0">
            <a:picLocks noGrp="1"/>
          </p:cNvPicPr>
          <p:nvPr>
            <p:ph type="pic" idx="2"/>
          </p:nvPr>
        </p:nvPicPr>
        <p:blipFill rotWithShape="1">
          <a:blip r:embed="rId3">
            <a:alphaModFix/>
          </a:blip>
          <a:srcRect l="15716" r="15710"/>
          <a:stretch/>
        </p:blipFill>
        <p:spPr>
          <a:xfrm>
            <a:off x="5643775" y="539500"/>
            <a:ext cx="2787000" cy="4064400"/>
          </a:xfrm>
          <a:prstGeom prst="round2DiagRect">
            <a:avLst>
              <a:gd name="adj1" fmla="val 50000"/>
              <a:gd name="adj2" fmla="val 0"/>
            </a:avLst>
          </a:prstGeom>
        </p:spPr>
      </p:pic>
      <p:sp>
        <p:nvSpPr>
          <p:cNvPr id="368" name="Google Shape;368;p37"/>
          <p:cNvSpPr txBox="1">
            <a:spLocks noGrp="1"/>
          </p:cNvSpPr>
          <p:nvPr>
            <p:ph type="title"/>
          </p:nvPr>
        </p:nvSpPr>
        <p:spPr>
          <a:xfrm>
            <a:off x="713225" y="987550"/>
            <a:ext cx="4823100" cy="19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Montserrat ExtraBold"/>
                <a:ea typeface="Montserrat ExtraBold"/>
                <a:cs typeface="Montserrat ExtraBold"/>
                <a:sym typeface="Montserrat ExtraBold"/>
              </a:rPr>
              <a:t>CƠ SỞ LÝ THUYẾT VÀ CÔNG NGHỆ SỬ DỤNG</a:t>
            </a:r>
            <a:endParaRPr b="0">
              <a:latin typeface="Montserrat ExtraBold"/>
              <a:ea typeface="Montserrat ExtraBold"/>
              <a:cs typeface="Montserrat ExtraBold"/>
              <a:sym typeface="Montserrat ExtraBold"/>
            </a:endParaRPr>
          </a:p>
        </p:txBody>
      </p:sp>
      <p:sp>
        <p:nvSpPr>
          <p:cNvPr id="369" name="Google Shape;369;p37"/>
          <p:cNvSpPr/>
          <p:nvPr/>
        </p:nvSpPr>
        <p:spPr>
          <a:xfrm>
            <a:off x="832575" y="987550"/>
            <a:ext cx="833100" cy="833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Montserrat ExtraBold"/>
                <a:ea typeface="Montserrat ExtraBold"/>
                <a:cs typeface="Montserrat ExtraBold"/>
                <a:sym typeface="Montserrat ExtraBold"/>
              </a:rPr>
              <a:t>02</a:t>
            </a:r>
            <a:endParaRPr sz="3600">
              <a:latin typeface="Montserrat ExtraBold"/>
              <a:ea typeface="Montserrat ExtraBold"/>
              <a:cs typeface="Montserrat ExtraBold"/>
              <a:sym typeface="Montserrat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8"/>
          <p:cNvSpPr txBox="1">
            <a:spLocks noGrp="1"/>
          </p:cNvSpPr>
          <p:nvPr>
            <p:ph type="subTitle" idx="6"/>
          </p:nvPr>
        </p:nvSpPr>
        <p:spPr>
          <a:xfrm>
            <a:off x="3026200" y="4230576"/>
            <a:ext cx="3549600" cy="6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Hệ quản trị cơ sở dữ liệu Postgres</a:t>
            </a:r>
            <a:endParaRPr>
              <a:latin typeface="Montserrat"/>
              <a:ea typeface="Montserrat"/>
              <a:cs typeface="Montserrat"/>
              <a:sym typeface="Montserrat"/>
            </a:endParaRPr>
          </a:p>
        </p:txBody>
      </p:sp>
      <p:sp>
        <p:nvSpPr>
          <p:cNvPr id="375" name="Google Shape;375;p3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Montserrat ExtraBold"/>
                <a:ea typeface="Montserrat ExtraBold"/>
                <a:cs typeface="Montserrat ExtraBold"/>
                <a:sym typeface="Montserrat ExtraBold"/>
              </a:rPr>
              <a:t>CÔNG NGHỆ ÁP DỤNG</a:t>
            </a:r>
            <a:endParaRPr b="0">
              <a:latin typeface="Montserrat ExtraBold"/>
              <a:ea typeface="Montserrat ExtraBold"/>
              <a:cs typeface="Montserrat ExtraBold"/>
              <a:sym typeface="Montserrat ExtraBold"/>
            </a:endParaRPr>
          </a:p>
        </p:txBody>
      </p:sp>
      <p:sp>
        <p:nvSpPr>
          <p:cNvPr id="376" name="Google Shape;376;p38"/>
          <p:cNvSpPr txBox="1">
            <a:spLocks noGrp="1"/>
          </p:cNvSpPr>
          <p:nvPr>
            <p:ph type="subTitle" idx="5"/>
          </p:nvPr>
        </p:nvSpPr>
        <p:spPr>
          <a:xfrm>
            <a:off x="720000" y="2571761"/>
            <a:ext cx="3549600" cy="3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Spring Framework</a:t>
            </a:r>
            <a:endParaRPr>
              <a:latin typeface="Montserrat"/>
              <a:ea typeface="Montserrat"/>
              <a:cs typeface="Montserrat"/>
              <a:sym typeface="Montserrat"/>
            </a:endParaRPr>
          </a:p>
        </p:txBody>
      </p:sp>
      <p:sp>
        <p:nvSpPr>
          <p:cNvPr id="377" name="Google Shape;377;p38"/>
          <p:cNvSpPr txBox="1">
            <a:spLocks noGrp="1"/>
          </p:cNvSpPr>
          <p:nvPr>
            <p:ph type="subTitle" idx="7"/>
          </p:nvPr>
        </p:nvSpPr>
        <p:spPr>
          <a:xfrm>
            <a:off x="4881127" y="2571761"/>
            <a:ext cx="3549600" cy="3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React Js</a:t>
            </a:r>
            <a:endParaRPr>
              <a:latin typeface="Montserrat"/>
              <a:ea typeface="Montserrat"/>
              <a:cs typeface="Montserrat"/>
              <a:sym typeface="Montserrat"/>
            </a:endParaRPr>
          </a:p>
        </p:txBody>
      </p:sp>
      <p:pic>
        <p:nvPicPr>
          <p:cNvPr id="378" name="Google Shape;378;p38"/>
          <p:cNvPicPr preferRelativeResize="0"/>
          <p:nvPr/>
        </p:nvPicPr>
        <p:blipFill>
          <a:blip r:embed="rId3">
            <a:alphaModFix/>
          </a:blip>
          <a:stretch>
            <a:fillRect/>
          </a:stretch>
        </p:blipFill>
        <p:spPr>
          <a:xfrm>
            <a:off x="683900" y="1601101"/>
            <a:ext cx="2742700" cy="704425"/>
          </a:xfrm>
          <a:prstGeom prst="rect">
            <a:avLst/>
          </a:prstGeom>
          <a:noFill/>
          <a:ln>
            <a:noFill/>
          </a:ln>
        </p:spPr>
      </p:pic>
      <p:pic>
        <p:nvPicPr>
          <p:cNvPr id="379" name="Google Shape;379;p38"/>
          <p:cNvPicPr preferRelativeResize="0"/>
          <p:nvPr/>
        </p:nvPicPr>
        <p:blipFill>
          <a:blip r:embed="rId4">
            <a:alphaModFix/>
          </a:blip>
          <a:stretch>
            <a:fillRect/>
          </a:stretch>
        </p:blipFill>
        <p:spPr>
          <a:xfrm>
            <a:off x="5871000" y="1185853"/>
            <a:ext cx="1414100" cy="1414100"/>
          </a:xfrm>
          <a:prstGeom prst="rect">
            <a:avLst/>
          </a:prstGeom>
          <a:noFill/>
          <a:ln>
            <a:noFill/>
          </a:ln>
        </p:spPr>
      </p:pic>
      <p:pic>
        <p:nvPicPr>
          <p:cNvPr id="380" name="Google Shape;380;p38"/>
          <p:cNvPicPr preferRelativeResize="0"/>
          <p:nvPr/>
        </p:nvPicPr>
        <p:blipFill>
          <a:blip r:embed="rId5">
            <a:alphaModFix/>
          </a:blip>
          <a:stretch>
            <a:fillRect/>
          </a:stretch>
        </p:blipFill>
        <p:spPr>
          <a:xfrm>
            <a:off x="3258373" y="2673600"/>
            <a:ext cx="2742702" cy="1828025"/>
          </a:xfrm>
          <a:prstGeom prst="rect">
            <a:avLst/>
          </a:prstGeom>
          <a:noFill/>
          <a:ln>
            <a:noFill/>
          </a:ln>
        </p:spPr>
      </p:pic>
    </p:spTree>
  </p:cSld>
  <p:clrMapOvr>
    <a:masterClrMapping/>
  </p:clrMapOvr>
</p:sld>
</file>

<file path=ppt/theme/theme1.xml><?xml version="1.0" encoding="utf-8"?>
<a:theme xmlns:a="http://schemas.openxmlformats.org/drawingml/2006/main"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845</Words>
  <Application>Microsoft Office PowerPoint</Application>
  <PresentationFormat>On-screen Show (16:9)</PresentationFormat>
  <Paragraphs>103</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Montserrat ExtraBold</vt:lpstr>
      <vt:lpstr>Montserrat Medium</vt:lpstr>
      <vt:lpstr>Montserrat</vt:lpstr>
      <vt:lpstr>Anaheim</vt:lpstr>
      <vt:lpstr>Nunito Light</vt:lpstr>
      <vt:lpstr>Montserrat SemiBold</vt:lpstr>
      <vt:lpstr>Poppins</vt:lpstr>
      <vt:lpstr>Arial</vt:lpstr>
      <vt:lpstr>PT Sans</vt:lpstr>
      <vt:lpstr>Industrial Preliminary Project by Slidesgo</vt:lpstr>
      <vt:lpstr>XÂY DỰNG WEBSITE QUẢN LÝ HỌC TẬP CỦA SINH VIÊN KHOA CÔNG NGHỆ THÔNG TIN TRƯỜNG ĐẠI HỌC CÔNG NGHIỆP HÀ NỘI SỬ DỤNG SPRING FRAMEWORK</vt:lpstr>
      <vt:lpstr>BỐ CỤC ĐỀ TÀI</vt:lpstr>
      <vt:lpstr>TỔNG QUAN</vt:lpstr>
      <vt:lpstr>LÝ DO CHỌN ĐỀ TÀI</vt:lpstr>
      <vt:lpstr>MỤC TIÊU ĐỀ TÀI</vt:lpstr>
      <vt:lpstr>ĐỐI TƯỢNG NGHIÊN CỨU</vt:lpstr>
      <vt:lpstr>PHẠM VI NGHIÊN CỨU</vt:lpstr>
      <vt:lpstr>CƠ SỞ LÝ THUYẾT VÀ CÔNG NGHỆ SỬ DỤNG</vt:lpstr>
      <vt:lpstr>CÔNG NGHỆ ÁP DỤNG</vt:lpstr>
      <vt:lpstr>PHÂN TÍCH VÀ THIẾT KẾ HỆ THỐNG</vt:lpstr>
      <vt:lpstr>PowerPoint Presentation</vt:lpstr>
      <vt:lpstr>BIỂU ĐỒ USECASE TỔNG QUAN</vt:lpstr>
      <vt:lpstr>BIỂU ĐỒ USECASE PHÂN RÃ</vt:lpstr>
      <vt:lpstr>THIẾT KẾ CƠ SỞ DỮ LIỆU MỨC VẬT LÝ</vt:lpstr>
      <vt:lpstr>THIẾT KẾ MOCKUP</vt:lpstr>
      <vt:lpstr>KẾT LUẬN</vt:lpstr>
      <vt:lpstr>PowerPoint Presentation</vt:lpstr>
      <vt:lpstr>KIỂM THỬ CHỨC NĂNG HỆ THỐNG</vt:lpstr>
      <vt:lpstr>ĐỊNH HƯỚNG PHÁT TRIỂN</vt:lpstr>
      <vt:lpstr>ĐỊNH HƯỚNG PHÁT TRIỂN</vt:lpstr>
      <vt:lpstr>CẢM ƠN THẦY CÔ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Pham Nguyen</cp:lastModifiedBy>
  <cp:revision>7</cp:revision>
  <dcterms:modified xsi:type="dcterms:W3CDTF">2024-12-27T02:58:38Z</dcterms:modified>
</cp:coreProperties>
</file>